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3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5814" r:id="rId5"/>
    <p:sldId id="5815" r:id="rId6"/>
    <p:sldId id="5810" r:id="rId7"/>
    <p:sldId id="5816" r:id="rId8"/>
    <p:sldId id="5817" r:id="rId9"/>
    <p:sldId id="5811" r:id="rId10"/>
    <p:sldId id="5838" r:id="rId11"/>
    <p:sldId id="5820" r:id="rId12"/>
    <p:sldId id="5829" r:id="rId13"/>
    <p:sldId id="5849" r:id="rId14"/>
    <p:sldId id="5830" r:id="rId15"/>
    <p:sldId id="5821" r:id="rId16"/>
    <p:sldId id="5822" r:id="rId17"/>
    <p:sldId id="5812" r:id="rId18"/>
    <p:sldId id="5850" r:id="rId19"/>
    <p:sldId id="5833" r:id="rId20"/>
    <p:sldId id="5834" r:id="rId21"/>
    <p:sldId id="5835" r:id="rId22"/>
    <p:sldId id="5837" r:id="rId23"/>
    <p:sldId id="5836" r:id="rId24"/>
    <p:sldId id="5842" r:id="rId25"/>
    <p:sldId id="5843" r:id="rId26"/>
    <p:sldId id="5844" r:id="rId27"/>
    <p:sldId id="5845" r:id="rId28"/>
    <p:sldId id="5825" r:id="rId29"/>
    <p:sldId id="5813" r:id="rId30"/>
    <p:sldId id="5846" r:id="rId31"/>
    <p:sldId id="5847" r:id="rId32"/>
    <p:sldId id="5848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794" userDrawn="1">
          <p15:clr>
            <a:srgbClr val="A4A3A4"/>
          </p15:clr>
        </p15:guide>
        <p15:guide id="2" orient="horz" pos="21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309481"/>
    <a:srgbClr val="003C8B"/>
    <a:srgbClr val="D3EEE9"/>
    <a:srgbClr val="22809E"/>
    <a:srgbClr val="3C91A0"/>
    <a:srgbClr val="26599C"/>
    <a:srgbClr val="39B099"/>
    <a:srgbClr val="2A9195"/>
    <a:srgbClr val="ABCFFF"/>
    <a:srgbClr val="8FB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8" autoAdjust="0"/>
    <p:restoredTop sz="95652" autoAdjust="0"/>
  </p:normalViewPr>
  <p:slideViewPr>
    <p:cSldViewPr snapToGrid="0" showGuides="1">
      <p:cViewPr varScale="1">
        <p:scale>
          <a:sx n="105" d="100"/>
          <a:sy n="105" d="100"/>
        </p:scale>
        <p:origin x="1158" y="114"/>
      </p:cViewPr>
      <p:guideLst>
        <p:guide pos="3794"/>
        <p:guide orient="horz" pos="219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多个推理问题的平均推理速度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Prefill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无kv量化+cpu</c:v>
                </c:pt>
                <c:pt idx="1">
                  <c:v>无kv量化+opencl</c:v>
                </c:pt>
                <c:pt idx="2">
                  <c:v>k非对称8bit量化+cpu</c:v>
                </c:pt>
                <c:pt idx="3">
                  <c:v>k非对称8bit量化+opencl</c:v>
                </c:pt>
                <c:pt idx="4">
                  <c:v>v fp8量化+cpu</c:v>
                </c:pt>
                <c:pt idx="5">
                  <c:v>v fp8量化+opencl</c:v>
                </c:pt>
                <c:pt idx="6">
                  <c:v>k8b+vfp8量化+cpu</c:v>
                </c:pt>
                <c:pt idx="7">
                  <c:v>k8b+vfp8量化+opencl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82.9</c:v>
                </c:pt>
                <c:pt idx="1">
                  <c:v>2.62</c:v>
                </c:pt>
                <c:pt idx="2">
                  <c:v>66.03</c:v>
                </c:pt>
                <c:pt idx="3">
                  <c:v>2.44</c:v>
                </c:pt>
                <c:pt idx="4">
                  <c:v>58.51</c:v>
                </c:pt>
                <c:pt idx="5">
                  <c:v>2.24</c:v>
                </c:pt>
                <c:pt idx="6">
                  <c:v>57.4</c:v>
                </c:pt>
                <c:pt idx="7">
                  <c:v>2.23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Decode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无kv量化+cpu</c:v>
                </c:pt>
                <c:pt idx="1">
                  <c:v>无kv量化+opencl</c:v>
                </c:pt>
                <c:pt idx="2">
                  <c:v>k非对称8bit量化+cpu</c:v>
                </c:pt>
                <c:pt idx="3">
                  <c:v>k非对称8bit量化+opencl</c:v>
                </c:pt>
                <c:pt idx="4">
                  <c:v>v fp8量化+cpu</c:v>
                </c:pt>
                <c:pt idx="5">
                  <c:v>v fp8量化+opencl</c:v>
                </c:pt>
                <c:pt idx="6">
                  <c:v>k8b+vfp8量化+cpu</c:v>
                </c:pt>
                <c:pt idx="7">
                  <c:v>k8b+vfp8量化+opencl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26.74</c:v>
                </c:pt>
                <c:pt idx="1">
                  <c:v>20.62</c:v>
                </c:pt>
                <c:pt idx="2">
                  <c:v>17.7</c:v>
                </c:pt>
                <c:pt idx="3">
                  <c:v>23.27</c:v>
                </c:pt>
                <c:pt idx="4">
                  <c:v>17.33</c:v>
                </c:pt>
                <c:pt idx="5">
                  <c:v>23.31</c:v>
                </c:pt>
                <c:pt idx="6">
                  <c:v>16.83</c:v>
                </c:pt>
                <c:pt idx="7">
                  <c:v>22.67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25066447"/>
        <c:axId val="2125075567"/>
      </c:barChart>
      <c:catAx>
        <c:axId val="2125066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25075567"/>
        <c:crosses val="autoZero"/>
        <c:auto val="1"/>
        <c:lblAlgn val="ctr"/>
        <c:lblOffset val="100"/>
        <c:noMultiLvlLbl val="0"/>
      </c:catAx>
      <c:valAx>
        <c:axId val="21250755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Tokens/s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25066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6331f32-7378-473d-a27d-e42fedad68cf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F67BDE9-2D55-407C-98B2-E2DF74583E41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D924A-1BD4-4D96-AE1B-CA9C4B79CE3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570"/>
            <a:ext cx="12192000" cy="890547"/>
          </a:xfrm>
          <a:prstGeom prst="rect">
            <a:avLst/>
          </a:prstGeom>
          <a:gradFill flip="none" rotWithShape="1">
            <a:gsLst>
              <a:gs pos="58000">
                <a:srgbClr val="1D7692"/>
              </a:gs>
              <a:gs pos="0">
                <a:srgbClr val="39B099">
                  <a:alpha val="20000"/>
                </a:srgbClr>
              </a:gs>
              <a:gs pos="96000">
                <a:srgbClr val="003C8B">
                  <a:alpha val="85000"/>
                </a:srgbClr>
              </a:gs>
              <a:gs pos="21000">
                <a:srgbClr val="39B099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029" y="136525"/>
            <a:ext cx="10624551" cy="66747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5030" y="1027072"/>
            <a:ext cx="11235193" cy="5237265"/>
          </a:xfrm>
          <a:prstGeom prst="rect">
            <a:avLst/>
          </a:prstGeom>
        </p:spPr>
        <p:txBody>
          <a:bodyPr/>
          <a:lstStyle>
            <a:lvl1pPr marL="323850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600">
                <a:latin typeface="+mn-ea"/>
                <a:ea typeface="+mn-ea"/>
              </a:defRPr>
            </a:lvl1pPr>
            <a:lvl2pPr marL="720090" indent="-360045">
              <a:lnSpc>
                <a:spcPct val="100000"/>
              </a:lnSpc>
              <a:spcBef>
                <a:spcPts val="575"/>
              </a:spcBef>
              <a:spcAft>
                <a:spcPts val="600"/>
              </a:spcAft>
              <a:buClr>
                <a:srgbClr val="22809E"/>
              </a:buClr>
              <a:buSzPct val="80000"/>
              <a:buFont typeface="Wingdings" panose="05000000000000000000" pitchFamily="2" charset="2"/>
              <a:buChar char="u"/>
              <a:defRPr sz="2400">
                <a:latin typeface="+mn-ea"/>
                <a:ea typeface="+mn-ea"/>
              </a:defRPr>
            </a:lvl2pPr>
            <a:lvl3pPr marL="1115695" indent="-323850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309481"/>
              </a:buClr>
              <a:buSzPct val="90000"/>
              <a:buFont typeface="Wingdings" panose="05000000000000000000" pitchFamily="2" charset="2"/>
              <a:buChar char="l"/>
              <a:defRPr sz="2200">
                <a:latin typeface="+mn-ea"/>
                <a:ea typeface="+mn-ea"/>
              </a:defRPr>
            </a:lvl3pPr>
            <a:lvl4pPr marL="1475740" indent="-288290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000">
                <a:latin typeface="+mn-ea"/>
                <a:ea typeface="+mn-ea"/>
              </a:defRPr>
            </a:lvl4pPr>
            <a:lvl5pPr marL="1871980" indent="-288290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54322" y="6536805"/>
            <a:ext cx="965902" cy="295932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3C8B"/>
                </a:solidFill>
                <a:latin typeface="+mn-ea"/>
                <a:ea typeface="+mn-ea"/>
              </a:defRPr>
            </a:lvl1pPr>
          </a:lstStyle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r="53350"/>
          <a:stretch>
            <a:fillRect/>
          </a:stretch>
        </p:blipFill>
        <p:spPr>
          <a:xfrm>
            <a:off x="11299485" y="109966"/>
            <a:ext cx="702611" cy="667477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r="1093"/>
          <a:stretch>
            <a:fillRect/>
          </a:stretch>
        </p:blipFill>
        <p:spPr>
          <a:xfrm>
            <a:off x="90982" y="6546136"/>
            <a:ext cx="2334221" cy="258542"/>
          </a:xfrm>
          <a:prstGeom prst="rect">
            <a:avLst/>
          </a:prstGeom>
          <a:noFill/>
        </p:spPr>
      </p:pic>
      <p:cxnSp>
        <p:nvCxnSpPr>
          <p:cNvPr id="20" name="直接连接符 19"/>
          <p:cNvCxnSpPr/>
          <p:nvPr userDrawn="1"/>
        </p:nvCxnSpPr>
        <p:spPr>
          <a:xfrm>
            <a:off x="0" y="6478323"/>
            <a:ext cx="12192000" cy="0"/>
          </a:xfrm>
          <a:prstGeom prst="line">
            <a:avLst/>
          </a:prstGeom>
          <a:ln w="28575">
            <a:solidFill>
              <a:srgbClr val="26599C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/>
        </p:nvGrpSpPr>
        <p:grpSpPr>
          <a:xfrm>
            <a:off x="-13594" y="0"/>
            <a:ext cx="12201063" cy="2655066"/>
            <a:chOff x="-9063" y="2259345"/>
            <a:chExt cx="12201063" cy="2655066"/>
          </a:xfrm>
        </p:grpSpPr>
        <p:pic>
          <p:nvPicPr>
            <p:cNvPr id="22" name="Picture 6" descr="http://thepaper-prod-oldimagefromnfs.oss-cn-shanghai.aliyuncs.com/image/36/444/102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t="-51" r="-5" b="67386"/>
            <a:stretch>
              <a:fillRect/>
            </a:stretch>
          </p:blipFill>
          <p:spPr bwMode="auto">
            <a:xfrm>
              <a:off x="0" y="2259345"/>
              <a:ext cx="12192000" cy="2655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 userDrawn="1"/>
          </p:nvSpPr>
          <p:spPr>
            <a:xfrm>
              <a:off x="-9063" y="2259345"/>
              <a:ext cx="12201062" cy="265506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0" y="2372478"/>
            <a:ext cx="12201062" cy="4485522"/>
            <a:chOff x="-9062" y="1894960"/>
            <a:chExt cx="12201062" cy="4485522"/>
          </a:xfrm>
        </p:grpSpPr>
        <p:pic>
          <p:nvPicPr>
            <p:cNvPr id="19" name="Picture 6" descr="http://thepaper-prod-oldimagefromnfs.oss-cn-shanghai.aliyuncs.com/image/36/444/102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" t="10675" r="-5" b="34293"/>
            <a:stretch>
              <a:fillRect/>
            </a:stretch>
          </p:blipFill>
          <p:spPr bwMode="auto">
            <a:xfrm>
              <a:off x="-9062" y="1907463"/>
              <a:ext cx="12192000" cy="4473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 userDrawn="1"/>
          </p:nvSpPr>
          <p:spPr>
            <a:xfrm>
              <a:off x="-9062" y="1894960"/>
              <a:ext cx="12201062" cy="448552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  <a:ea typeface="+mn-ea"/>
              </a:endParaRPr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0" y="1649743"/>
            <a:ext cx="12187468" cy="1999209"/>
          </a:xfrm>
          <a:prstGeom prst="rect">
            <a:avLst/>
          </a:prstGeom>
          <a:gradFill flip="none" rotWithShape="1">
            <a:gsLst>
              <a:gs pos="46000">
                <a:srgbClr val="1D7692"/>
              </a:gs>
              <a:gs pos="96000">
                <a:srgbClr val="003C8B">
                  <a:alpha val="85000"/>
                </a:srgbClr>
              </a:gs>
              <a:gs pos="0">
                <a:srgbClr val="39B09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39550" y="2015538"/>
            <a:ext cx="10294776" cy="1311965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8531" y="4345244"/>
            <a:ext cx="9144000" cy="15273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rgbClr val="003C8B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917203" y="518762"/>
            <a:ext cx="2357594" cy="667477"/>
            <a:chOff x="9644502" y="109966"/>
            <a:chExt cx="2357594" cy="667477"/>
          </a:xfrm>
          <a:noFill/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5" r="53350"/>
            <a:stretch>
              <a:fillRect/>
            </a:stretch>
          </p:blipFill>
          <p:spPr>
            <a:xfrm>
              <a:off x="11299485" y="109966"/>
              <a:ext cx="702611" cy="667477"/>
            </a:xfrm>
            <a:prstGeom prst="rect">
              <a:avLst/>
            </a:prstGeom>
            <a:grpFill/>
          </p:spPr>
        </p:pic>
        <p:pic>
          <p:nvPicPr>
            <p:cNvPr id="10" name="Picture 2" descr="http://www.buaa.edu.cn/__local/B/CD/A6/968D8F6600C0B8195CD59008BF5_9249A080_12AB7.jpg?e=.jpg"/>
            <p:cNvPicPr>
              <a:picLocks noChangeAspect="1" noChangeArrowheads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502" y="145963"/>
              <a:ext cx="618977" cy="618977"/>
            </a:xfrm>
            <a:prstGeom prst="rect">
              <a:avLst/>
            </a:prstGeom>
            <a:grpFill/>
          </p:spPr>
        </p:pic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" r="81714"/>
            <a:stretch>
              <a:fillRect/>
            </a:stretch>
          </p:blipFill>
          <p:spPr>
            <a:xfrm>
              <a:off x="10444440" y="216261"/>
              <a:ext cx="739594" cy="490019"/>
            </a:xfrm>
            <a:prstGeom prst="rect">
              <a:avLst/>
            </a:prstGeom>
            <a:grpFill/>
          </p:spPr>
        </p:pic>
      </p:grpSp>
      <p:cxnSp>
        <p:nvCxnSpPr>
          <p:cNvPr id="40" name="直接连接符 39"/>
          <p:cNvCxnSpPr/>
          <p:nvPr userDrawn="1"/>
        </p:nvCxnSpPr>
        <p:spPr>
          <a:xfrm>
            <a:off x="0" y="3794126"/>
            <a:ext cx="12201062" cy="0"/>
          </a:xfrm>
          <a:prstGeom prst="line">
            <a:avLst/>
          </a:prstGeom>
          <a:ln w="63500">
            <a:solidFill>
              <a:srgbClr val="2A91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 userDrawn="1"/>
        </p:nvSpPr>
        <p:spPr>
          <a:xfrm>
            <a:off x="3208832" y="6339238"/>
            <a:ext cx="5774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School of Computer Science and Engineering, Beihang University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-1570"/>
            <a:ext cx="12192000" cy="890547"/>
          </a:xfrm>
          <a:prstGeom prst="rect">
            <a:avLst/>
          </a:prstGeom>
          <a:gradFill flip="none" rotWithShape="1">
            <a:gsLst>
              <a:gs pos="58000">
                <a:srgbClr val="1D7692"/>
              </a:gs>
              <a:gs pos="0">
                <a:srgbClr val="39B099">
                  <a:alpha val="20000"/>
                </a:srgbClr>
              </a:gs>
              <a:gs pos="96000">
                <a:srgbClr val="003C8B">
                  <a:alpha val="85000"/>
                </a:srgbClr>
              </a:gs>
              <a:gs pos="21000">
                <a:srgbClr val="39B099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029" y="136525"/>
            <a:ext cx="10624551" cy="66747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5030" y="1027072"/>
            <a:ext cx="11235193" cy="5237265"/>
          </a:xfrm>
          <a:prstGeom prst="rect">
            <a:avLst/>
          </a:prstGeom>
        </p:spPr>
        <p:txBody>
          <a:bodyPr/>
          <a:lstStyle>
            <a:lvl1pPr marL="323850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600">
                <a:latin typeface="+mn-ea"/>
                <a:ea typeface="+mn-ea"/>
              </a:defRPr>
            </a:lvl1pPr>
            <a:lvl2pPr marL="720090" indent="-360045">
              <a:lnSpc>
                <a:spcPct val="100000"/>
              </a:lnSpc>
              <a:spcBef>
                <a:spcPts val="575"/>
              </a:spcBef>
              <a:spcAft>
                <a:spcPts val="600"/>
              </a:spcAft>
              <a:buClr>
                <a:srgbClr val="22809E"/>
              </a:buClr>
              <a:buSzPct val="80000"/>
              <a:buFont typeface="Wingdings" panose="05000000000000000000" pitchFamily="2" charset="2"/>
              <a:buChar char="u"/>
              <a:defRPr sz="2400">
                <a:latin typeface="+mn-ea"/>
                <a:ea typeface="+mn-ea"/>
              </a:defRPr>
            </a:lvl2pPr>
            <a:lvl3pPr marL="1115695" indent="-323850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309481"/>
              </a:buClr>
              <a:buSzPct val="90000"/>
              <a:buFont typeface="Wingdings" panose="05000000000000000000" pitchFamily="2" charset="2"/>
              <a:buChar char="l"/>
              <a:defRPr sz="2200">
                <a:latin typeface="+mn-ea"/>
                <a:ea typeface="+mn-ea"/>
              </a:defRPr>
            </a:lvl3pPr>
            <a:lvl4pPr marL="1475740" indent="-288290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2000">
                <a:latin typeface="+mn-ea"/>
                <a:ea typeface="+mn-ea"/>
              </a:defRPr>
            </a:lvl4pPr>
            <a:lvl5pPr marL="1871980" indent="-288290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rgbClr val="003C8B"/>
              </a:buClr>
              <a:buSzPct val="8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754322" y="6536805"/>
            <a:ext cx="965902" cy="295932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3C8B"/>
                </a:solidFill>
                <a:latin typeface="+mn-ea"/>
                <a:ea typeface="+mn-ea"/>
              </a:defRPr>
            </a:lvl1pPr>
          </a:lstStyle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r="53350"/>
          <a:stretch>
            <a:fillRect/>
          </a:stretch>
        </p:blipFill>
        <p:spPr>
          <a:xfrm>
            <a:off x="11299485" y="109966"/>
            <a:ext cx="702611" cy="667477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r="1093"/>
          <a:stretch>
            <a:fillRect/>
          </a:stretch>
        </p:blipFill>
        <p:spPr>
          <a:xfrm>
            <a:off x="90982" y="6546136"/>
            <a:ext cx="2334221" cy="258542"/>
          </a:xfrm>
          <a:prstGeom prst="rect">
            <a:avLst/>
          </a:prstGeom>
          <a:noFill/>
        </p:spPr>
      </p:pic>
      <p:cxnSp>
        <p:nvCxnSpPr>
          <p:cNvPr id="20" name="直接连接符 19"/>
          <p:cNvCxnSpPr/>
          <p:nvPr userDrawn="1"/>
        </p:nvCxnSpPr>
        <p:spPr>
          <a:xfrm>
            <a:off x="0" y="6478323"/>
            <a:ext cx="12192000" cy="0"/>
          </a:xfrm>
          <a:prstGeom prst="line">
            <a:avLst/>
          </a:prstGeom>
          <a:ln w="28575">
            <a:solidFill>
              <a:srgbClr val="26599C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http://thepaper-prod-oldimagefromnfs.oss-cn-shanghai.aliyuncs.com/image/36/444/10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" t="10675" r="-5" b="34293"/>
          <a:stretch>
            <a:fillRect/>
          </a:stretch>
        </p:blipFill>
        <p:spPr bwMode="auto">
          <a:xfrm>
            <a:off x="-9064" y="2384981"/>
            <a:ext cx="12192000" cy="447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thepaper-prod-oldimagefromnfs.oss-cn-shanghai.aliyuncs.com/image/36/444/10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" t="-51" r="-5" b="67386"/>
          <a:stretch>
            <a:fillRect/>
          </a:stretch>
        </p:blipFill>
        <p:spPr bwMode="auto">
          <a:xfrm>
            <a:off x="-9064" y="0"/>
            <a:ext cx="12192000" cy="265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 userDrawn="1"/>
        </p:nvSpPr>
        <p:spPr>
          <a:xfrm>
            <a:off x="-18127" y="0"/>
            <a:ext cx="12201062" cy="6858000"/>
          </a:xfrm>
          <a:prstGeom prst="rect">
            <a:avLst/>
          </a:prstGeom>
          <a:gradFill flip="none" rotWithShape="1">
            <a:gsLst>
              <a:gs pos="62000">
                <a:srgbClr val="FFFFFF">
                  <a:alpha val="90000"/>
                </a:srgbClr>
              </a:gs>
              <a:gs pos="100000">
                <a:schemeClr val="bg1">
                  <a:alpha val="78000"/>
                </a:schemeClr>
              </a:gs>
              <a:gs pos="0">
                <a:schemeClr val="bg1">
                  <a:alpha val="7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3208832" y="6339238"/>
            <a:ext cx="5774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+mn-ea"/>
                <a:ea typeface="+mn-ea"/>
              </a:rPr>
              <a:t>School of Computer Science and Engineering, Beihang University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标题 1"/>
          <p:cNvSpPr>
            <a:spLocks noGrp="1"/>
          </p:cNvSpPr>
          <p:nvPr>
            <p:ph type="ctrTitle"/>
          </p:nvPr>
        </p:nvSpPr>
        <p:spPr>
          <a:xfrm>
            <a:off x="935016" y="2165350"/>
            <a:ext cx="10294776" cy="25272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sz="6000" b="1">
                <a:solidFill>
                  <a:srgbClr val="003C8B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0" y="0"/>
            <a:ext cx="118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alpha val="0"/>
                  </a:schemeClr>
                </a:solidFill>
              </a:rPr>
              <a:t>Yingjie Qi</a:t>
            </a:r>
            <a:endParaRPr lang="zh-CN" altLang="en-US" dirty="0">
              <a:solidFill>
                <a:schemeClr val="tx1">
                  <a:alpha val="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993236"/>
            <a:ext cx="12192000" cy="15273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5400" dirty="0"/>
              <a:t>顶点</a:t>
            </a:r>
            <a:r>
              <a:rPr lang="zh-CN" altLang="en-US" sz="5400"/>
              <a:t>课程期末答辩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8445" y="4124960"/>
            <a:ext cx="9144000" cy="1862455"/>
          </a:xfrm>
        </p:spPr>
        <p:txBody>
          <a:bodyPr/>
          <a:lstStyle/>
          <a:p>
            <a:r>
              <a:rPr lang="zh-CN" altLang="en-US" sz="3600" dirty="0"/>
              <a:t>第一组</a:t>
            </a:r>
            <a:r>
              <a:rPr lang="en-US" altLang="zh-CN" sz="3600" dirty="0"/>
              <a:t> </a:t>
            </a:r>
            <a:endParaRPr lang="en-US" altLang="zh-CN" sz="3600" dirty="0"/>
          </a:p>
          <a:p>
            <a:r>
              <a:rPr lang="zh-CN" altLang="en-US" sz="2800" dirty="0"/>
              <a:t>李浩泉</a:t>
            </a:r>
            <a:r>
              <a:rPr lang="en-US" altLang="zh-CN" sz="2800" dirty="0"/>
              <a:t>   </a:t>
            </a:r>
            <a:r>
              <a:rPr lang="zh-CN" altLang="en-US" sz="2800" dirty="0"/>
              <a:t>袁嘉</a:t>
            </a:r>
            <a:r>
              <a:rPr lang="en-US" altLang="zh-CN" sz="2800" dirty="0"/>
              <a:t>   </a:t>
            </a:r>
            <a:r>
              <a:rPr lang="zh-CN" altLang="en-US" sz="2800" dirty="0"/>
              <a:t>杭洋</a:t>
            </a:r>
            <a:endParaRPr lang="en-US" altLang="zh-CN" sz="3600" dirty="0"/>
          </a:p>
          <a:p>
            <a:r>
              <a:rPr lang="en-US" altLang="zh-CN" sz="2800" dirty="0"/>
              <a:t>2026 </a:t>
            </a:r>
            <a:r>
              <a:rPr lang="zh-CN" altLang="en-US" sz="2800" dirty="0"/>
              <a:t>年 </a:t>
            </a:r>
            <a:r>
              <a:rPr lang="en-US" altLang="zh-CN" sz="2800" dirty="0"/>
              <a:t>1 </a:t>
            </a:r>
            <a:r>
              <a:rPr lang="zh-CN" altLang="en-US" sz="2800" dirty="0"/>
              <a:t>月 </a:t>
            </a:r>
            <a:r>
              <a:rPr lang="en-US" altLang="zh-CN" sz="2800" dirty="0"/>
              <a:t>8 </a:t>
            </a:r>
            <a:r>
              <a:rPr lang="zh-CN" altLang="en-US" sz="2800" dirty="0"/>
              <a:t>日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系统具体实现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22" y="1026815"/>
            <a:ext cx="11430635" cy="1992815"/>
          </a:xfrm>
        </p:spPr>
        <p:txBody>
          <a:bodyPr/>
          <a:lstStyle/>
          <a:p>
            <a:r>
              <a:rPr lang="zh-CN" altLang="en-US" b="1" dirty="0"/>
              <a:t>模型轻量化</a:t>
            </a:r>
            <a:endParaRPr lang="en-US" altLang="zh-CN" b="1" dirty="0"/>
          </a:p>
          <a:p>
            <a:pPr lvl="1"/>
            <a:r>
              <a:rPr lang="zh-CN" altLang="en-US" b="1" dirty="0"/>
              <a:t>量化压缩</a:t>
            </a:r>
            <a:endParaRPr lang="zh-CN" altLang="en-US" b="1" dirty="0"/>
          </a:p>
          <a:p>
            <a:pPr lvl="2"/>
            <a:r>
              <a:rPr lang="zh-CN" altLang="en-US" sz="2000" dirty="0"/>
              <a:t>尝试</a:t>
            </a:r>
            <a:r>
              <a:rPr lang="en-US" altLang="zh-CN" sz="2000" dirty="0"/>
              <a:t>FP8</a:t>
            </a:r>
            <a:r>
              <a:rPr lang="zh-CN" altLang="en-US" sz="2000" dirty="0"/>
              <a:t>动态量化、</a:t>
            </a:r>
            <a:r>
              <a:rPr lang="en-US" altLang="zh-CN" sz="2000" dirty="0"/>
              <a:t>W4A8-GPTQ</a:t>
            </a:r>
            <a:r>
              <a:rPr lang="zh-CN" altLang="en-US" sz="2000" dirty="0"/>
              <a:t>量化以及</a:t>
            </a:r>
            <a:r>
              <a:rPr lang="en-US" altLang="zh-CN" sz="2000" dirty="0"/>
              <a:t>W8A8</a:t>
            </a:r>
            <a:r>
              <a:rPr lang="zh-CN" altLang="en-US" sz="2000" dirty="0"/>
              <a:t>等多种精度量化方案，量化后</a:t>
            </a:r>
            <a:r>
              <a:rPr lang="en-US" altLang="zh-CN" sz="2000" dirty="0"/>
              <a:t> GPU </a:t>
            </a:r>
            <a:r>
              <a:rPr lang="zh-CN" altLang="en-US" sz="2000" dirty="0"/>
              <a:t>峰值占用率和</a:t>
            </a:r>
            <a:r>
              <a:rPr lang="en-US" altLang="zh-CN" sz="2000" dirty="0"/>
              <a:t> GPU </a:t>
            </a:r>
            <a:r>
              <a:rPr lang="zh-CN" altLang="en-US" sz="2000" dirty="0"/>
              <a:t>显存峰值占用率均有明显下降。</a:t>
            </a:r>
            <a:endParaRPr lang="zh-CN" altLang="en-US" sz="2000" dirty="0"/>
          </a:p>
          <a:p>
            <a:pPr lvl="2"/>
            <a:endParaRPr lang="zh-CN" altLang="en-US" sz="2000" dirty="0"/>
          </a:p>
          <a:p>
            <a:pPr lvl="2"/>
            <a:endParaRPr lang="zh-CN" altLang="en-US" sz="2000" dirty="0"/>
          </a:p>
          <a:p>
            <a:pPr lvl="2"/>
            <a:endParaRPr lang="zh-CN" altLang="en-US" sz="2000" dirty="0"/>
          </a:p>
          <a:p>
            <a:pPr lvl="1"/>
            <a:r>
              <a:rPr lang="zh-CN" altLang="en-US" b="1" dirty="0"/>
              <a:t>知识蒸馏</a:t>
            </a:r>
            <a:r>
              <a:rPr lang="en-US" altLang="zh-CN" b="1" dirty="0"/>
              <a:t>    </a:t>
            </a:r>
            <a:endParaRPr lang="en-US" altLang="zh-CN" b="1" dirty="0"/>
          </a:p>
          <a:p>
            <a:pPr lvl="2"/>
            <a:r>
              <a:rPr lang="zh-CN" altLang="en-US" sz="2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提升小参数模型的推理能力，使其接近教师模型。达到在推理能力相近的情况下显著降低模型运行开销的效果。</a:t>
            </a:r>
            <a:endParaRPr lang="zh-CN" altLang="en-US" sz="2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r>
              <a:rPr lang="en-US" altLang="zh-CN" sz="2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GSM8K-Instruct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数据集和 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Qwen2.5-3B-Instruct 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教师模型。通过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KL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散度将学生模型的概率分布向教师模型对齐。</a:t>
            </a:r>
            <a:endParaRPr lang="en-US" altLang="zh-CN" sz="2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33792" y="2815590"/>
          <a:ext cx="10886440" cy="122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050"/>
                <a:gridCol w="2176780"/>
                <a:gridCol w="2353310"/>
                <a:gridCol w="2000250"/>
                <a:gridCol w="2178050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Qwen3-4B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FP8-Dynamic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W4A8-GPTQ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W8A8</a:t>
                      </a:r>
                      <a:endParaRPr lang="en-US" altLang="zh-CN" sz="2000"/>
                    </a:p>
                  </a:txBody>
                  <a:tcPr anchor="ctr" anchorCtr="0"/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GPU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峰值使用率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97%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70%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68%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67%</a:t>
                      </a:r>
                      <a:endParaRPr lang="en-US" altLang="zh-CN" sz="2000"/>
                    </a:p>
                  </a:txBody>
                  <a:tcPr anchor="ctr" anchorCtr="0"/>
                </a:tc>
              </a:tr>
              <a:tr h="4343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显存峰值使用率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71%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41%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42%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41%</a:t>
                      </a:r>
                      <a:endParaRPr lang="en-US" altLang="zh-CN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系统具体实现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455969"/>
          </a:xfrm>
        </p:spPr>
        <p:txBody>
          <a:bodyPr/>
          <a:lstStyle/>
          <a:p>
            <a:r>
              <a:rPr lang="zh-CN" altLang="en-US" b="1" dirty="0"/>
              <a:t>推理加速</a:t>
            </a:r>
            <a:endParaRPr lang="en-US" altLang="zh-CN" b="1" dirty="0"/>
          </a:p>
          <a:p>
            <a:pPr lvl="1"/>
            <a:r>
              <a:rPr lang="en-US" altLang="zh-CN" b="1" dirty="0" err="1"/>
              <a:t>KVMeta</a:t>
            </a:r>
            <a:r>
              <a:rPr lang="zh-CN" altLang="en-US" b="1" dirty="0"/>
              <a:t>管理</a:t>
            </a:r>
            <a:endParaRPr lang="en-US" altLang="zh-CN" b="1" dirty="0"/>
          </a:p>
          <a:p>
            <a:pPr lvl="1"/>
            <a:r>
              <a:rPr lang="en-US" altLang="zh-CN" b="1" dirty="0"/>
              <a:t>OpenCL-KV Cache</a:t>
            </a:r>
            <a:r>
              <a:rPr lang="zh-CN" altLang="en-US" b="1" dirty="0"/>
              <a:t>量化冲突</a:t>
            </a:r>
            <a:endParaRPr lang="en-US" altLang="zh-CN" b="1" dirty="0"/>
          </a:p>
          <a:p>
            <a:pPr lvl="1"/>
            <a:r>
              <a:rPr lang="zh-CN" altLang="en-US" b="1" dirty="0"/>
              <a:t>选择设置</a:t>
            </a:r>
            <a:endParaRPr lang="en-US" altLang="zh-CN" b="1" dirty="0"/>
          </a:p>
          <a:p>
            <a:pPr lvl="2"/>
            <a:r>
              <a:rPr lang="en-US" altLang="zh-CN" b="1" dirty="0" err="1"/>
              <a:t>Kv</a:t>
            </a:r>
            <a:r>
              <a:rPr lang="en-US" altLang="zh-CN" b="1" dirty="0"/>
              <a:t> cache</a:t>
            </a:r>
            <a:r>
              <a:rPr lang="zh-CN" altLang="en-US" b="1" dirty="0"/>
              <a:t>量化：</a:t>
            </a:r>
            <a:r>
              <a:rPr lang="en-US" altLang="zh-CN" b="1" dirty="0"/>
              <a:t>8bit</a:t>
            </a:r>
            <a:endParaRPr lang="en-US" altLang="zh-CN" b="1" dirty="0"/>
          </a:p>
          <a:p>
            <a:pPr lvl="2"/>
            <a:r>
              <a:rPr lang="zh-CN" altLang="en-US" b="1" dirty="0"/>
              <a:t>后端设备：</a:t>
            </a:r>
            <a:r>
              <a:rPr lang="en-US" altLang="zh-CN" b="1" dirty="0" err="1"/>
              <a:t>cpu</a:t>
            </a:r>
            <a:r>
              <a:rPr lang="en-US" altLang="zh-CN" b="1" dirty="0"/>
              <a:t>/</a:t>
            </a:r>
            <a:r>
              <a:rPr lang="en-US" altLang="zh-CN" b="1" dirty="0" err="1"/>
              <a:t>opencl</a:t>
            </a:r>
            <a:endParaRPr lang="en-US" altLang="zh-CN" b="1" dirty="0"/>
          </a:p>
          <a:p>
            <a:pPr lvl="2"/>
            <a:endParaRPr lang="en-US" altLang="zh-CN" b="1" dirty="0"/>
          </a:p>
          <a:p>
            <a:pPr lvl="2"/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0295" y="1483019"/>
            <a:ext cx="5919827" cy="45079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系统具体实现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516812"/>
          </a:xfrm>
        </p:spPr>
        <p:txBody>
          <a:bodyPr/>
          <a:lstStyle/>
          <a:p>
            <a:r>
              <a:rPr lang="zh-CN" altLang="en-US" b="1" dirty="0"/>
              <a:t>推理加速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post_object_image_38552948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5686" y="2823125"/>
            <a:ext cx="4196921" cy="2066177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1688547" y="1846634"/>
            <a:ext cx="1198880" cy="39878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000"/>
              <a:t>算子</a:t>
            </a:r>
            <a:r>
              <a:rPr lang="zh-CN" altLang="en-US" sz="2000">
                <a:cs typeface="Arial" panose="020B0604020202020204" pitchFamily="34" charset="0"/>
              </a:rPr>
              <a:t>融合</a:t>
            </a:r>
            <a:endParaRPr lang="zh-CN" altLang="en-US" sz="2000"/>
          </a:p>
        </p:txBody>
      </p:sp>
      <p:pic>
        <p:nvPicPr>
          <p:cNvPr id="11" name="图片 10" descr="post_object_image_1093576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4" y="3950296"/>
            <a:ext cx="3609975" cy="523875"/>
          </a:xfrm>
          <a:prstGeom prst="rect">
            <a:avLst/>
          </a:prstGeom>
        </p:spPr>
      </p:pic>
      <p:pic>
        <p:nvPicPr>
          <p:cNvPr id="12" name="图片 11" descr="post_object_image_746681614"/>
          <p:cNvPicPr>
            <a:picLocks noChangeAspect="1"/>
          </p:cNvPicPr>
          <p:nvPr/>
        </p:nvPicPr>
        <p:blipFill>
          <a:blip r:embed="rId3"/>
          <a:srcRect t="13400"/>
          <a:stretch>
            <a:fillRect/>
          </a:stretch>
        </p:blipFill>
        <p:spPr>
          <a:xfrm>
            <a:off x="931788" y="4607507"/>
            <a:ext cx="2971800" cy="618646"/>
          </a:xfrm>
          <a:prstGeom prst="rect">
            <a:avLst/>
          </a:prstGeom>
        </p:spPr>
      </p:pic>
      <p:pic>
        <p:nvPicPr>
          <p:cNvPr id="13" name="图片 12" descr="post_object_image_283401343"/>
          <p:cNvPicPr>
            <a:picLocks noChangeAspect="1"/>
          </p:cNvPicPr>
          <p:nvPr/>
        </p:nvPicPr>
        <p:blipFill>
          <a:blip r:embed="rId4"/>
          <a:srcRect t="8914"/>
          <a:stretch>
            <a:fillRect/>
          </a:stretch>
        </p:blipFill>
        <p:spPr>
          <a:xfrm>
            <a:off x="1318281" y="2541334"/>
            <a:ext cx="2047875" cy="355715"/>
          </a:xfrm>
          <a:prstGeom prst="rect">
            <a:avLst/>
          </a:prstGeom>
        </p:spPr>
      </p:pic>
      <p:sp>
        <p:nvSpPr>
          <p:cNvPr id="14" name="下箭头 13"/>
          <p:cNvSpPr/>
          <p:nvPr userDrawn="1"/>
        </p:nvSpPr>
        <p:spPr>
          <a:xfrm>
            <a:off x="1898696" y="3260516"/>
            <a:ext cx="887095" cy="46101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931788" y="5356692"/>
            <a:ext cx="30657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复用 </a:t>
            </a:r>
            <a:r>
              <a:rPr lang="en-US" altLang="zh-CN"/>
              <a:t>X[r,:] </a:t>
            </a:r>
            <a:r>
              <a:rPr lang="zh-CN" altLang="en-US"/>
              <a:t>即可达到加速效果</a:t>
            </a:r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553974" y="1846606"/>
            <a:ext cx="1198880" cy="39878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000"/>
              <a:t>硬件加速</a:t>
            </a:r>
            <a:endParaRPr lang="zh-CN" altLang="en-US" sz="200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325508" y="1846606"/>
            <a:ext cx="1198880" cy="39878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000"/>
              <a:t>内存</a:t>
            </a:r>
            <a:r>
              <a:rPr lang="zh-CN" altLang="en-US" sz="2000">
                <a:cs typeface="Arial" panose="020B0604020202020204" pitchFamily="34" charset="0"/>
              </a:rPr>
              <a:t>优化</a:t>
            </a:r>
            <a:endParaRPr lang="zh-CN" altLang="en-US" sz="2000"/>
          </a:p>
        </p:txBody>
      </p:sp>
      <p:pic>
        <p:nvPicPr>
          <p:cNvPr id="18" name="图片 17" descr="post_object_image_665106956"/>
          <p:cNvPicPr>
            <a:picLocks noChangeAspect="1"/>
          </p:cNvPicPr>
          <p:nvPr/>
        </p:nvPicPr>
        <p:blipFill>
          <a:blip r:embed="rId5"/>
          <a:srcRect r="80983"/>
          <a:stretch>
            <a:fillRect/>
          </a:stretch>
        </p:blipFill>
        <p:spPr>
          <a:xfrm>
            <a:off x="4329136" y="2823125"/>
            <a:ext cx="1645262" cy="2253685"/>
          </a:xfrm>
          <a:prstGeom prst="rect">
            <a:avLst/>
          </a:prstGeom>
        </p:spPr>
      </p:pic>
      <p:pic>
        <p:nvPicPr>
          <p:cNvPr id="20" name="图片 19" descr="post_object_image_2810547277"/>
          <p:cNvPicPr>
            <a:picLocks noChangeAspect="1"/>
          </p:cNvPicPr>
          <p:nvPr/>
        </p:nvPicPr>
        <p:blipFill>
          <a:blip r:embed="rId5"/>
          <a:srcRect l="57822" t="16719" r="22841" b="9198"/>
          <a:stretch>
            <a:fillRect/>
          </a:stretch>
        </p:blipFill>
        <p:spPr>
          <a:xfrm>
            <a:off x="6078830" y="3950286"/>
            <a:ext cx="1053485" cy="1051403"/>
          </a:xfrm>
          <a:prstGeom prst="rect">
            <a:avLst/>
          </a:prstGeom>
        </p:spPr>
      </p:pic>
      <p:pic>
        <p:nvPicPr>
          <p:cNvPr id="21" name="图片 20" descr="post_object_image_2497449463"/>
          <p:cNvPicPr>
            <a:picLocks noChangeAspect="1"/>
          </p:cNvPicPr>
          <p:nvPr/>
        </p:nvPicPr>
        <p:blipFill>
          <a:blip r:embed="rId5"/>
          <a:srcRect l="17730" t="17730" r="61816" b="10632"/>
          <a:stretch>
            <a:fillRect/>
          </a:stretch>
        </p:blipFill>
        <p:spPr>
          <a:xfrm>
            <a:off x="6017903" y="2823125"/>
            <a:ext cx="1114403" cy="10166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项目进展路线图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161604"/>
          </a:xfrm>
        </p:spPr>
        <p:txBody>
          <a:bodyPr/>
          <a:lstStyle/>
          <a:p>
            <a:pPr algn="just"/>
            <a:r>
              <a:rPr lang="zh-CN" altLang="en-US" b="1" dirty="0"/>
              <a:t>阶段性里程碑和过程控制</a:t>
            </a:r>
            <a:endParaRPr lang="zh-CN" altLang="en-US" b="1" dirty="0"/>
          </a:p>
          <a:p>
            <a:pPr lvl="1" algn="just"/>
            <a:r>
              <a:rPr lang="en-US" altLang="zh-CN" b="1" dirty="0"/>
              <a:t>3</a:t>
            </a:r>
            <a:r>
              <a:rPr lang="zh-CN" altLang="en-US" b="1" dirty="0"/>
              <a:t>个时间节点和</a:t>
            </a:r>
            <a:r>
              <a:rPr lang="en-US" altLang="zh-CN" b="1" dirty="0"/>
              <a:t>32</a:t>
            </a:r>
            <a:r>
              <a:rPr lang="zh-CN" altLang="en-US" b="1" dirty="0"/>
              <a:t>项细分任务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post_object_image_15368449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126" y="2275561"/>
            <a:ext cx="6392366" cy="3455333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7865401" y="2275539"/>
            <a:ext cx="4001075" cy="3197849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/>
              <a:t>9</a:t>
            </a:r>
            <a:r>
              <a:rPr lang="zh-CN" altLang="en-US">
                <a:cs typeface="Arial" panose="020B0604020202020204" pitchFamily="34" charset="0"/>
              </a:rPr>
              <a:t>月</a:t>
            </a:r>
            <a:r>
              <a:rPr lang="en-US" altLang="zh-CN">
                <a:cs typeface="Arial" panose="020B0604020202020204" pitchFamily="34" charset="0"/>
              </a:rPr>
              <a:t>1</a:t>
            </a:r>
            <a:r>
              <a:rPr lang="zh-CN" altLang="en-US">
                <a:cs typeface="Arial" panose="020B0604020202020204" pitchFamily="34" charset="0"/>
              </a:rPr>
              <a:t>日 - </a:t>
            </a:r>
            <a:r>
              <a:rPr lang="en-US" altLang="zh-CN">
                <a:cs typeface="Arial" panose="020B0604020202020204" pitchFamily="34" charset="0"/>
              </a:rPr>
              <a:t>10</a:t>
            </a:r>
            <a:r>
              <a:rPr lang="zh-CN" altLang="en-US">
                <a:cs typeface="Arial" panose="020B0604020202020204" pitchFamily="34" charset="0"/>
              </a:rPr>
              <a:t>月</a:t>
            </a:r>
            <a:r>
              <a:rPr lang="en-US" altLang="zh-CN">
                <a:cs typeface="Arial" panose="020B0604020202020204" pitchFamily="34" charset="0"/>
              </a:rPr>
              <a:t>25</a:t>
            </a:r>
            <a:r>
              <a:rPr lang="zh-CN" altLang="en-US">
                <a:cs typeface="Arial" panose="020B0604020202020204" pitchFamily="34" charset="0"/>
              </a:rPr>
              <a:t>日：学习阶段</a:t>
            </a:r>
            <a:endParaRPr lang="zh-CN" altLang="en-US">
              <a:cs typeface="Arial" panose="020B060402020202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>
                <a:cs typeface="Arial" panose="020B0604020202020204" pitchFamily="34" charset="0"/>
              </a:rPr>
              <a:t>13</a:t>
            </a:r>
            <a:r>
              <a:rPr lang="zh-CN" altLang="en-US">
                <a:cs typeface="Arial" panose="020B0604020202020204" pitchFamily="34" charset="0"/>
              </a:rPr>
              <a:t>个任务节点</a:t>
            </a:r>
            <a:endParaRPr lang="zh-CN" altLang="en-US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Arial" panose="020B0604020202020204" pitchFamily="34" charset="0"/>
              </a:rPr>
              <a:t>10</a:t>
            </a:r>
            <a:r>
              <a:rPr lang="zh-CN" altLang="en-US">
                <a:cs typeface="Arial" panose="020B0604020202020204" pitchFamily="34" charset="0"/>
              </a:rPr>
              <a:t>月</a:t>
            </a:r>
            <a:r>
              <a:rPr lang="en-US" altLang="zh-CN">
                <a:cs typeface="Arial" panose="020B0604020202020204" pitchFamily="34" charset="0"/>
              </a:rPr>
              <a:t>25</a:t>
            </a:r>
            <a:r>
              <a:rPr lang="zh-CN" altLang="en-US">
                <a:cs typeface="Arial" panose="020B0604020202020204" pitchFamily="34" charset="0"/>
              </a:rPr>
              <a:t>日 - </a:t>
            </a:r>
            <a:r>
              <a:rPr lang="en-US" altLang="zh-CN">
                <a:cs typeface="Arial" panose="020B0604020202020204" pitchFamily="34" charset="0"/>
              </a:rPr>
              <a:t>11</a:t>
            </a:r>
            <a:r>
              <a:rPr lang="zh-CN" altLang="en-US">
                <a:cs typeface="Arial" panose="020B0604020202020204" pitchFamily="34" charset="0"/>
              </a:rPr>
              <a:t>月</a:t>
            </a:r>
            <a:r>
              <a:rPr lang="en-US" altLang="zh-CN">
                <a:cs typeface="Arial" panose="020B0604020202020204" pitchFamily="34" charset="0"/>
              </a:rPr>
              <a:t>20</a:t>
            </a:r>
            <a:r>
              <a:rPr lang="zh-CN" altLang="en-US">
                <a:cs typeface="Arial" panose="020B0604020202020204" pitchFamily="34" charset="0"/>
              </a:rPr>
              <a:t>日：实践阶段</a:t>
            </a:r>
            <a:endParaRPr lang="zh-CN" altLang="en-US">
              <a:cs typeface="Arial" panose="020B060402020202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>
                <a:cs typeface="Arial" panose="020B0604020202020204" pitchFamily="34" charset="0"/>
              </a:rPr>
              <a:t>6</a:t>
            </a:r>
            <a:r>
              <a:rPr lang="zh-CN" altLang="en-US">
                <a:cs typeface="Arial" panose="020B0604020202020204" pitchFamily="34" charset="0"/>
              </a:rPr>
              <a:t>个任务节点</a:t>
            </a:r>
            <a:endParaRPr lang="zh-CN" altLang="en-US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Arial" panose="020B0604020202020204" pitchFamily="34" charset="0"/>
              </a:rPr>
              <a:t>11</a:t>
            </a:r>
            <a:r>
              <a:rPr lang="zh-CN" altLang="en-US">
                <a:cs typeface="Arial" panose="020B0604020202020204" pitchFamily="34" charset="0"/>
              </a:rPr>
              <a:t>月</a:t>
            </a:r>
            <a:r>
              <a:rPr lang="en-US" altLang="zh-CN">
                <a:cs typeface="Arial" panose="020B0604020202020204" pitchFamily="34" charset="0"/>
              </a:rPr>
              <a:t>20</a:t>
            </a:r>
            <a:r>
              <a:rPr lang="zh-CN" altLang="en-US">
                <a:cs typeface="Arial" panose="020B0604020202020204" pitchFamily="34" charset="0"/>
              </a:rPr>
              <a:t>日 - </a:t>
            </a:r>
            <a:r>
              <a:rPr lang="en-US" altLang="zh-CN">
                <a:cs typeface="Arial" panose="020B0604020202020204" pitchFamily="34" charset="0"/>
              </a:rPr>
              <a:t>1</a:t>
            </a:r>
            <a:r>
              <a:rPr lang="zh-CN" altLang="en-US">
                <a:cs typeface="Arial" panose="020B0604020202020204" pitchFamily="34" charset="0"/>
              </a:rPr>
              <a:t>月</a:t>
            </a:r>
            <a:r>
              <a:rPr lang="en-US" altLang="zh-CN">
                <a:cs typeface="Arial" panose="020B0604020202020204" pitchFamily="34" charset="0"/>
              </a:rPr>
              <a:t>5</a:t>
            </a:r>
            <a:r>
              <a:rPr lang="zh-CN" altLang="en-US">
                <a:cs typeface="Arial" panose="020B0604020202020204" pitchFamily="34" charset="0"/>
              </a:rPr>
              <a:t>日：系统开发阶段</a:t>
            </a:r>
            <a:endParaRPr lang="zh-CN" altLang="en-US">
              <a:cs typeface="Arial" panose="020B060402020202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>
                <a:cs typeface="Arial" panose="020B0604020202020204" pitchFamily="34" charset="0"/>
              </a:rPr>
              <a:t>13</a:t>
            </a:r>
            <a:r>
              <a:rPr lang="zh-CN" altLang="en-US">
                <a:cs typeface="Arial" panose="020B0604020202020204" pitchFamily="34" charset="0"/>
              </a:rPr>
              <a:t>个任务节点</a:t>
            </a:r>
            <a:endParaRPr lang="zh-CN" altLang="en-US">
              <a:cs typeface="Arial" panose="020B0604020202020204" pitchFamily="34" charset="0"/>
            </a:endParaRPr>
          </a:p>
          <a:p>
            <a:pPr indent="457200">
              <a:lnSpc>
                <a:spcPct val="150000"/>
              </a:lnSpc>
            </a:pPr>
            <a:endParaRPr lang="zh-CN" altLang="en-US"/>
          </a:p>
          <a:p>
            <a:pPr indent="457200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项目分工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40" y="1173480"/>
            <a:ext cx="11235055" cy="3211830"/>
          </a:xfrm>
        </p:spPr>
        <p:txBody>
          <a:bodyPr/>
          <a:lstStyle/>
          <a:p>
            <a:r>
              <a:rPr lang="zh-CN" altLang="en-US" b="1" dirty="0"/>
              <a:t>团队小组分工情况</a:t>
            </a:r>
            <a:endParaRPr lang="zh-CN" altLang="en-US" b="1" dirty="0"/>
          </a:p>
          <a:p>
            <a:pPr lvl="1"/>
            <a:r>
              <a:rPr lang="zh-CN" altLang="en-US" b="1" dirty="0"/>
              <a:t>袁嘉主要负责硬件加速和推理框架的交叉编译。</a:t>
            </a:r>
            <a:endParaRPr lang="zh-CN" altLang="en-US" b="1" dirty="0"/>
          </a:p>
          <a:p>
            <a:pPr lvl="1"/>
            <a:r>
              <a:rPr lang="zh-CN" altLang="en-US" b="1" dirty="0">
                <a:sym typeface="+mn-ea"/>
              </a:rPr>
              <a:t>李浩泉主要负责模型量化以及模型知识蒸馏部分。</a:t>
            </a:r>
            <a:endParaRPr lang="zh-CN" altLang="en-US" b="1" dirty="0"/>
          </a:p>
          <a:p>
            <a:pPr lvl="1"/>
            <a:r>
              <a:rPr lang="zh-CN" altLang="en-US" b="1" dirty="0"/>
              <a:t>杭洋主要负责</a:t>
            </a:r>
            <a:r>
              <a:rPr lang="en-US" altLang="zh-CN" b="1" dirty="0"/>
              <a:t> APP </a:t>
            </a:r>
            <a:r>
              <a:rPr lang="zh-CN" altLang="en-US" b="1" dirty="0"/>
              <a:t>开发和模型部署。</a:t>
            </a:r>
            <a:endParaRPr lang="zh-CN" altLang="en-US" b="1" dirty="0"/>
          </a:p>
          <a:p>
            <a:pPr lvl="1"/>
            <a:r>
              <a:rPr lang="zh-CN" altLang="en-US" b="1" dirty="0"/>
              <a:t>其余部分则由三人共同完成。</a:t>
            </a:r>
            <a:endParaRPr lang="zh-CN" altLang="en-US" b="1" dirty="0"/>
          </a:p>
          <a:p>
            <a:pPr lvl="1"/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275951" y="1566950"/>
            <a:ext cx="4175820" cy="4206908"/>
            <a:chOff x="4768819" y="1747380"/>
            <a:chExt cx="4175820" cy="4206908"/>
          </a:xfrm>
        </p:grpSpPr>
        <p:grpSp>
          <p:nvGrpSpPr>
            <p:cNvPr id="13" name="组合 12"/>
            <p:cNvGrpSpPr/>
            <p:nvPr/>
          </p:nvGrpSpPr>
          <p:grpSpPr>
            <a:xfrm>
              <a:off x="4768820" y="1747380"/>
              <a:ext cx="3805988" cy="523220"/>
              <a:chOff x="1877055" y="1744795"/>
              <a:chExt cx="3805988" cy="52322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877055" y="1815905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2065021" y="1744795"/>
                <a:ext cx="361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1</a:t>
                </a:r>
                <a:r>
                  <a:rPr lang="en-US" altLang="zh-CN" sz="2800" b="1" dirty="0">
                    <a:solidFill>
                      <a:schemeClr val="accent6"/>
                    </a:solidFill>
                  </a:rPr>
                  <a:t>  </a:t>
                </a:r>
                <a:r>
                  <a:rPr lang="zh-CN" altLang="en-US" sz="2800" b="1" dirty="0"/>
                  <a:t>研究背景与意义</a:t>
                </a:r>
                <a:endParaRPr lang="zh-CN" altLang="en-US" sz="28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68819" y="2668302"/>
              <a:ext cx="4175820" cy="523220"/>
              <a:chOff x="1877054" y="3167390"/>
              <a:chExt cx="4175820" cy="52322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003C8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2  </a:t>
                </a:r>
                <a:r>
                  <a:rPr lang="zh-CN" altLang="en-US" sz="2800" b="1" dirty="0"/>
                  <a:t>研究内容与思路</a:t>
                </a:r>
                <a:endParaRPr lang="zh-CN" altLang="en-US" sz="2800" b="1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768819" y="3589224"/>
              <a:ext cx="4175820" cy="523220"/>
              <a:chOff x="1877054" y="3167390"/>
              <a:chExt cx="4175820" cy="52322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3  </a:t>
                </a:r>
                <a:r>
                  <a:rPr lang="zh-CN" altLang="en-US" sz="2800" b="1" dirty="0"/>
                  <a:t>技术实现方案</a:t>
                </a:r>
                <a:endParaRPr lang="zh-CN" altLang="en-US" sz="2800" b="1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68819" y="4510146"/>
              <a:ext cx="4175820" cy="523220"/>
              <a:chOff x="1877054" y="3167390"/>
              <a:chExt cx="4175820" cy="52322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309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309481"/>
                    </a:solidFill>
                  </a:rPr>
                  <a:t>4  </a:t>
                </a:r>
                <a:r>
                  <a:rPr lang="zh-CN" altLang="en-US" sz="2800" b="1" dirty="0">
                    <a:solidFill>
                      <a:srgbClr val="309481"/>
                    </a:solidFill>
                  </a:rPr>
                  <a:t>实验与成果展示</a:t>
                </a:r>
                <a:endParaRPr lang="zh-CN" altLang="en-US" sz="2800" b="1" dirty="0">
                  <a:solidFill>
                    <a:srgbClr val="30948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768819" y="5431068"/>
              <a:ext cx="4175820" cy="523220"/>
              <a:chOff x="1877054" y="3167390"/>
              <a:chExt cx="4175820" cy="52322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5  </a:t>
                </a:r>
                <a:r>
                  <a:rPr lang="zh-CN" altLang="en-US" sz="2800" b="1" dirty="0"/>
                  <a:t>总结与讨论</a:t>
                </a:r>
                <a:endParaRPr lang="zh-CN" altLang="en-US" sz="2800" b="1" dirty="0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实验方案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0940784" cy="2161604"/>
          </a:xfrm>
        </p:spPr>
        <p:txBody>
          <a:bodyPr/>
          <a:lstStyle/>
          <a:p>
            <a:r>
              <a:rPr lang="zh-CN" altLang="en-US" b="1" dirty="0"/>
              <a:t>项目实验环境与准备过程</a:t>
            </a:r>
            <a:endParaRPr lang="en-US" altLang="zh-CN" b="1" dirty="0"/>
          </a:p>
          <a:p>
            <a:pPr lvl="1"/>
            <a:r>
              <a:rPr lang="zh-CN" altLang="en-US" b="1" dirty="0"/>
              <a:t>硬件平台：小米</a:t>
            </a:r>
            <a:r>
              <a:rPr lang="en-US" altLang="zh-CN" b="1" dirty="0"/>
              <a:t>14</a:t>
            </a:r>
            <a:endParaRPr lang="en-US" altLang="zh-CN" b="1" dirty="0"/>
          </a:p>
          <a:p>
            <a:pPr lvl="2"/>
            <a:r>
              <a:rPr lang="zh-CN" altLang="en-US" b="1" dirty="0"/>
              <a:t>搭载</a:t>
            </a:r>
            <a:r>
              <a:rPr lang="sv-SE" altLang="zh-CN" dirty="0"/>
              <a:t>Snapdragon 8 Gen 3 SoC</a:t>
            </a:r>
            <a:endParaRPr lang="sv-SE" altLang="zh-CN" dirty="0"/>
          </a:p>
          <a:p>
            <a:pPr lvl="3"/>
            <a:r>
              <a:rPr lang="en-US" altLang="zh-CN" dirty="0"/>
              <a:t>Qualcomm Adreno 750 GPU</a:t>
            </a:r>
            <a:endParaRPr lang="en-US" altLang="zh-CN" dirty="0"/>
          </a:p>
          <a:p>
            <a:pPr lvl="3"/>
            <a:r>
              <a:rPr lang="pt-BR" altLang="zh-CN" dirty="0"/>
              <a:t>1×Cortex-X4 + 5×Cortex-A720 + 2×Cortex-A520 </a:t>
            </a:r>
            <a:r>
              <a:rPr lang="en-US" altLang="zh-CN" dirty="0"/>
              <a:t>CPU</a:t>
            </a:r>
            <a:endParaRPr lang="en-US" altLang="zh-CN" dirty="0"/>
          </a:p>
          <a:p>
            <a:pPr lvl="1"/>
            <a:r>
              <a:rPr lang="zh-CN" altLang="en-US" b="1" dirty="0"/>
              <a:t>软件平台</a:t>
            </a:r>
            <a:endParaRPr lang="en-US" altLang="zh-CN" b="1" dirty="0"/>
          </a:p>
          <a:p>
            <a:pPr lvl="2"/>
            <a:r>
              <a:rPr lang="en-US" altLang="zh-CN" b="1" dirty="0"/>
              <a:t>Android 14</a:t>
            </a:r>
            <a:endParaRPr lang="en-US" altLang="zh-CN" b="1" dirty="0"/>
          </a:p>
          <a:p>
            <a:pPr lvl="1"/>
            <a:r>
              <a:rPr lang="zh-CN" altLang="en-US" b="1" dirty="0"/>
              <a:t>开发平台</a:t>
            </a:r>
            <a:endParaRPr lang="en-US" altLang="zh-CN" b="1" dirty="0"/>
          </a:p>
          <a:p>
            <a:pPr lvl="2"/>
            <a:r>
              <a:rPr lang="en-US" altLang="zh-CN" b="1" dirty="0"/>
              <a:t>Android Studio</a:t>
            </a:r>
            <a:endParaRPr lang="en-US" altLang="zh-CN" b="1" dirty="0"/>
          </a:p>
          <a:p>
            <a:pPr lvl="3"/>
            <a:r>
              <a:rPr lang="en-US" altLang="zh-CN" b="1" dirty="0"/>
              <a:t>Kotlin + </a:t>
            </a:r>
            <a:r>
              <a:rPr lang="en-US" altLang="zh-CN" b="1" dirty="0" err="1"/>
              <a:t>jni</a:t>
            </a:r>
            <a:r>
              <a:rPr lang="en-US" altLang="zh-CN" b="1" dirty="0"/>
              <a:t> + </a:t>
            </a:r>
            <a:r>
              <a:rPr lang="en-US" altLang="zh-CN" b="1" dirty="0" err="1"/>
              <a:t>mnnllm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993942"/>
          </a:xfrm>
        </p:spPr>
        <p:txBody>
          <a:bodyPr/>
          <a:lstStyle/>
          <a:p>
            <a:r>
              <a:rPr lang="zh-CN" altLang="en-US" b="1" dirty="0"/>
              <a:t>模型轻量化</a:t>
            </a:r>
            <a:endParaRPr lang="en-US" altLang="zh-CN" b="1" dirty="0"/>
          </a:p>
          <a:p>
            <a:pPr lvl="1"/>
            <a:r>
              <a:rPr lang="zh-CN" altLang="en-US" b="1" dirty="0"/>
              <a:t>模型量化</a:t>
            </a:r>
            <a:endParaRPr lang="zh-CN" altLang="en-US" b="1" dirty="0"/>
          </a:p>
          <a:p>
            <a:pPr lvl="1"/>
            <a:r>
              <a:rPr lang="zh-CN" altLang="en-US" b="1" dirty="0"/>
              <a:t>输入：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Tina makes $18.00 an hour.  If she works more than 8 hours per shift, she is eligible for overtime, which is paid by your hourly wage + 1/2 your hourly wage.  If she works 10 hours every day for 5 days, how much money does she make?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GPU</a:t>
            </a:r>
            <a:r>
              <a:rPr lang="zh-CN" altLang="en-US" b="1" dirty="0">
                <a:latin typeface="Times New Roman" panose="02020603050405020304" charset="0"/>
                <a:cs typeface="Times New Roman" panose="02020603050405020304" charset="0"/>
              </a:rPr>
              <a:t>使用情况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17370" y="4511675"/>
            <a:ext cx="1939925" cy="311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Qwen3-4B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 descr="屏幕截图 2025-12-29 1221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4575" y="3499485"/>
            <a:ext cx="2072640" cy="2832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01715" y="4638675"/>
            <a:ext cx="360235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Qwen3-4B-FP8-Dynamic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 descr="屏幕截图 2025-12-29 1227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615" y="3428365"/>
            <a:ext cx="2145665" cy="29032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993942"/>
          </a:xfrm>
        </p:spPr>
        <p:txBody>
          <a:bodyPr/>
          <a:lstStyle/>
          <a:p>
            <a:r>
              <a:rPr lang="zh-CN" altLang="en-US" b="1" dirty="0"/>
              <a:t>模型轻量化</a:t>
            </a:r>
            <a:endParaRPr lang="en-US" altLang="zh-CN" b="1" dirty="0"/>
          </a:p>
          <a:p>
            <a:pPr lvl="1"/>
            <a:r>
              <a:rPr lang="zh-CN" altLang="en-US" b="1" dirty="0"/>
              <a:t>模型量化</a:t>
            </a:r>
            <a:endParaRPr lang="zh-CN" altLang="en-US" b="1" dirty="0"/>
          </a:p>
          <a:p>
            <a:pPr lvl="1"/>
            <a:r>
              <a:rPr lang="zh-CN" altLang="en-US" b="1" dirty="0"/>
              <a:t>输入：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Tina makes $18.00 an hour.  If she works more than 8 hours per shift, she is eligible for overtime, which is paid by your hourly wage + 1/2 your hourly wage.  If she works 10 hours every day for 5 days, how much money does she make?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GPU</a:t>
            </a:r>
            <a:r>
              <a:rPr lang="zh-CN" altLang="en-US" b="1" dirty="0">
                <a:latin typeface="Times New Roman" panose="02020603050405020304" charset="0"/>
                <a:cs typeface="Times New Roman" panose="02020603050405020304" charset="0"/>
              </a:rPr>
              <a:t>使用情况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06705" y="4511675"/>
            <a:ext cx="3555365" cy="946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Qwen3-4B-W4A8-GPTQ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79565" y="4511675"/>
            <a:ext cx="3602355" cy="923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Qwen3-4B-W8A8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 descr="屏幕截图 2025-12-29 1238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1955" y="3382010"/>
            <a:ext cx="2139950" cy="2927985"/>
          </a:xfrm>
          <a:prstGeom prst="rect">
            <a:avLst/>
          </a:prstGeom>
        </p:spPr>
      </p:pic>
      <p:pic>
        <p:nvPicPr>
          <p:cNvPr id="8" name="图片 7" descr="屏幕截图 2025-12-29 1236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70" y="3382010"/>
            <a:ext cx="2117725" cy="2949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993942"/>
          </a:xfrm>
        </p:spPr>
        <p:txBody>
          <a:bodyPr/>
          <a:lstStyle/>
          <a:p>
            <a:r>
              <a:rPr lang="zh-CN" altLang="en-US" b="1" dirty="0"/>
              <a:t>模型轻量化</a:t>
            </a:r>
            <a:endParaRPr lang="en-US" altLang="zh-CN" b="1" dirty="0"/>
          </a:p>
          <a:p>
            <a:pPr lvl="1"/>
            <a:r>
              <a:rPr lang="zh-CN" altLang="en-US" b="1" dirty="0"/>
              <a:t>知识蒸馏</a:t>
            </a:r>
            <a:endParaRPr lang="zh-CN" altLang="en-US" b="1" dirty="0"/>
          </a:p>
          <a:p>
            <a:pPr lvl="1"/>
            <a:r>
              <a:rPr lang="zh-CN" altLang="en-US" b="1" dirty="0"/>
              <a:t>输入：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James writes a 3-page letter to 2 different friends twice a week.  How many pages does he write a year?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zh-CN" altLang="en-US" b="1" dirty="0"/>
              <a:t>蒸馏前模型回答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屏幕截图 2025-12-29 0851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2490" y="3564255"/>
            <a:ext cx="8146415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275951" y="1566950"/>
            <a:ext cx="4175820" cy="4206908"/>
            <a:chOff x="4768819" y="1747380"/>
            <a:chExt cx="4175820" cy="4206908"/>
          </a:xfrm>
        </p:grpSpPr>
        <p:grpSp>
          <p:nvGrpSpPr>
            <p:cNvPr id="13" name="组合 12"/>
            <p:cNvGrpSpPr/>
            <p:nvPr/>
          </p:nvGrpSpPr>
          <p:grpSpPr>
            <a:xfrm>
              <a:off x="4768820" y="1747380"/>
              <a:ext cx="3805988" cy="523220"/>
              <a:chOff x="1877055" y="1744795"/>
              <a:chExt cx="3805988" cy="52322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877055" y="1815905"/>
                <a:ext cx="0" cy="381000"/>
              </a:xfrm>
              <a:prstGeom prst="line">
                <a:avLst/>
              </a:prstGeom>
              <a:ln w="82550">
                <a:solidFill>
                  <a:srgbClr val="309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2065021" y="1744795"/>
                <a:ext cx="361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309481"/>
                    </a:solidFill>
                  </a:rPr>
                  <a:t>1  </a:t>
                </a:r>
                <a:r>
                  <a:rPr lang="zh-CN" altLang="en-US" sz="2800" b="1" dirty="0">
                    <a:solidFill>
                      <a:srgbClr val="309481"/>
                    </a:solidFill>
                  </a:rPr>
                  <a:t>研究背景与意义</a:t>
                </a:r>
                <a:endParaRPr lang="zh-CN" altLang="en-US" sz="2800" b="1" dirty="0">
                  <a:solidFill>
                    <a:srgbClr val="30948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68819" y="2668302"/>
              <a:ext cx="4175820" cy="523220"/>
              <a:chOff x="1877054" y="3167390"/>
              <a:chExt cx="4175820" cy="52322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003C8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2  </a:t>
                </a:r>
                <a:r>
                  <a:rPr lang="zh-CN" altLang="en-US" sz="2800" b="1" dirty="0"/>
                  <a:t>研究内容与思路</a:t>
                </a:r>
                <a:endParaRPr lang="zh-CN" altLang="en-US" sz="2800" b="1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768819" y="3589224"/>
              <a:ext cx="4175820" cy="523220"/>
              <a:chOff x="1877054" y="3167390"/>
              <a:chExt cx="4175820" cy="52322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3  </a:t>
                </a:r>
                <a:r>
                  <a:rPr lang="zh-CN" altLang="en-US" sz="2800" b="1" dirty="0"/>
                  <a:t>技术实现方案</a:t>
                </a:r>
                <a:endParaRPr lang="zh-CN" altLang="en-US" sz="2800" b="1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68819" y="4510146"/>
              <a:ext cx="4175820" cy="523220"/>
              <a:chOff x="1877054" y="3167390"/>
              <a:chExt cx="4175820" cy="52322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4  </a:t>
                </a:r>
                <a:r>
                  <a:rPr lang="zh-CN" altLang="en-US" sz="2800" b="1" dirty="0"/>
                  <a:t>实验与成果展示</a:t>
                </a:r>
                <a:endParaRPr lang="zh-CN" altLang="en-US" sz="2800" b="1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768819" y="5431068"/>
              <a:ext cx="4175820" cy="523220"/>
              <a:chOff x="1877054" y="3167390"/>
              <a:chExt cx="4175820" cy="52322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5  </a:t>
                </a:r>
                <a:r>
                  <a:rPr lang="zh-CN" altLang="en-US" sz="2800" b="1" dirty="0"/>
                  <a:t>总结与讨论</a:t>
                </a:r>
                <a:endParaRPr lang="zh-CN" altLang="en-US" sz="2800" b="1" dirty="0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993942"/>
          </a:xfrm>
        </p:spPr>
        <p:txBody>
          <a:bodyPr/>
          <a:lstStyle/>
          <a:p>
            <a:r>
              <a:rPr lang="zh-CN" altLang="en-US" b="1" dirty="0"/>
              <a:t>模型轻量化</a:t>
            </a:r>
            <a:endParaRPr lang="en-US" altLang="zh-CN" b="1" dirty="0"/>
          </a:p>
          <a:p>
            <a:pPr lvl="1"/>
            <a:r>
              <a:rPr lang="zh-CN" altLang="en-US" b="1" dirty="0"/>
              <a:t>知识蒸馏</a:t>
            </a:r>
            <a:endParaRPr lang="zh-CN" altLang="en-US" b="1" dirty="0"/>
          </a:p>
          <a:p>
            <a:pPr lvl="1"/>
            <a:r>
              <a:rPr lang="zh-CN" altLang="en-US" b="1" dirty="0"/>
              <a:t>输入：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James writes a 3-page letter to 2 different friends twice a week.  How many pages does he write a year?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zh-CN" altLang="en-US" b="1" dirty="0"/>
              <a:t>蒸馏后模型回答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屏幕截图 2025-12-29 0912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55" y="3503930"/>
            <a:ext cx="11706225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993942"/>
          </a:xfrm>
        </p:spPr>
        <p:txBody>
          <a:bodyPr/>
          <a:lstStyle/>
          <a:p>
            <a:r>
              <a:rPr lang="zh-CN" altLang="en-US" b="1" dirty="0"/>
              <a:t>模型轻量化</a:t>
            </a:r>
            <a:endParaRPr lang="en-US" altLang="zh-CN" b="1" dirty="0"/>
          </a:p>
          <a:p>
            <a:pPr lvl="1"/>
            <a:r>
              <a:rPr lang="zh-CN" altLang="en-US" b="1" dirty="0"/>
              <a:t>知识蒸馏</a:t>
            </a:r>
            <a:endParaRPr lang="zh-CN" altLang="en-US" b="1" dirty="0"/>
          </a:p>
          <a:p>
            <a:pPr lvl="1"/>
            <a:r>
              <a:rPr lang="zh-CN" altLang="en-US" b="1" dirty="0"/>
              <a:t>输入：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James writes a 3-page letter to 2 different friends twice a week.  How many pages does he write a year?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GPU</a:t>
            </a:r>
            <a:r>
              <a:rPr lang="zh-CN" altLang="en-US" b="1" dirty="0">
                <a:latin typeface="Times New Roman" panose="02020603050405020304" charset="0"/>
                <a:cs typeface="Times New Roman" panose="02020603050405020304" charset="0"/>
              </a:rPr>
              <a:t>使用情况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4215" y="4488815"/>
            <a:ext cx="3555365" cy="946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          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教师模型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Qwen2.5-3B-Instruct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09995" y="4488815"/>
            <a:ext cx="3555365" cy="946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          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学生模型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Qwen2.5-0.5B-Instruct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 descr="屏幕截图 2025-12-29 091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0715" y="3084195"/>
            <a:ext cx="2374265" cy="3258820"/>
          </a:xfrm>
          <a:prstGeom prst="rect">
            <a:avLst/>
          </a:prstGeom>
        </p:spPr>
      </p:pic>
      <p:pic>
        <p:nvPicPr>
          <p:cNvPr id="11" name="图片 10" descr="屏幕截图 2025-12-29 092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895" y="3162300"/>
            <a:ext cx="2329815" cy="31807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993942"/>
          </a:xfrm>
        </p:spPr>
        <p:txBody>
          <a:bodyPr/>
          <a:lstStyle/>
          <a:p>
            <a:r>
              <a:rPr lang="zh-CN" altLang="en-US" b="1" dirty="0"/>
              <a:t>端侧</a:t>
            </a:r>
            <a:r>
              <a:rPr lang="zh-CN" altLang="en-US" b="1" dirty="0">
                <a:cs typeface="Arial" panose="020B0604020202020204" pitchFamily="34" charset="0"/>
              </a:rPr>
              <a:t>部署</a:t>
            </a:r>
            <a:endParaRPr lang="en-US" altLang="zh-CN" b="1" dirty="0"/>
          </a:p>
          <a:p>
            <a:pPr lvl="1"/>
            <a:r>
              <a:rPr lang="zh-CN" altLang="en-US" b="1" dirty="0"/>
              <a:t>推理速度测评</a:t>
            </a:r>
            <a:endParaRPr lang="en-US" altLang="zh-CN" b="1" dirty="0"/>
          </a:p>
          <a:p>
            <a:pPr lvl="2"/>
            <a:r>
              <a:rPr lang="zh-CN" altLang="en-US" b="1" dirty="0"/>
              <a:t>中期结果</a:t>
            </a:r>
            <a:endParaRPr lang="en-US" altLang="zh-CN" b="1" dirty="0"/>
          </a:p>
          <a:p>
            <a:pPr lvl="2"/>
            <a:r>
              <a:rPr lang="en-US" altLang="zh-CN" b="1" dirty="0"/>
              <a:t>4</a:t>
            </a:r>
            <a:r>
              <a:rPr lang="zh-CN" altLang="en-US" b="1" dirty="0"/>
              <a:t>线程、</a:t>
            </a:r>
            <a:r>
              <a:rPr lang="en-US" altLang="zh-CN" b="1" dirty="0" err="1"/>
              <a:t>opencl</a:t>
            </a:r>
            <a:r>
              <a:rPr lang="zh-CN" altLang="en-US" b="1" dirty="0"/>
              <a:t>后端优化</a:t>
            </a:r>
            <a:endParaRPr lang="en-US" altLang="zh-CN" b="1" dirty="0"/>
          </a:p>
          <a:p>
            <a:pPr lvl="2"/>
            <a:r>
              <a:rPr lang="zh-CN" altLang="en-US" b="1" dirty="0"/>
              <a:t>使用工具：</a:t>
            </a:r>
            <a:r>
              <a:rPr lang="en-US" altLang="zh-CN" b="1" dirty="0"/>
              <a:t>MNN</a:t>
            </a:r>
            <a:r>
              <a:rPr lang="zh-CN" altLang="en-US" b="1" dirty="0"/>
              <a:t>架构的</a:t>
            </a:r>
            <a:r>
              <a:rPr lang="en-US" altLang="zh-CN" b="1" dirty="0" err="1"/>
              <a:t>llm_bench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626" y="3470296"/>
            <a:ext cx="4919582" cy="2769358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94" y="3470296"/>
            <a:ext cx="4920295" cy="27693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993942"/>
          </a:xfrm>
        </p:spPr>
        <p:txBody>
          <a:bodyPr/>
          <a:lstStyle/>
          <a:p>
            <a:r>
              <a:rPr lang="zh-CN" altLang="en-US" b="1" dirty="0"/>
              <a:t>端侧</a:t>
            </a:r>
            <a:r>
              <a:rPr lang="zh-CN" altLang="en-US" b="1" dirty="0">
                <a:cs typeface="Arial" panose="020B0604020202020204" pitchFamily="34" charset="0"/>
              </a:rPr>
              <a:t>部署</a:t>
            </a:r>
            <a:endParaRPr lang="en-US" altLang="zh-CN" b="1" dirty="0"/>
          </a:p>
          <a:p>
            <a:pPr lvl="1"/>
            <a:r>
              <a:rPr lang="zh-CN" altLang="en-US" b="1" dirty="0"/>
              <a:t>推理速度测评</a:t>
            </a:r>
            <a:endParaRPr lang="en-US" altLang="zh-CN" b="1" dirty="0"/>
          </a:p>
          <a:p>
            <a:pPr lvl="2"/>
            <a:r>
              <a:rPr lang="zh-CN" altLang="en-US" b="1" dirty="0"/>
              <a:t>手机端</a:t>
            </a:r>
            <a:r>
              <a:rPr lang="en-US" altLang="zh-CN" b="1" dirty="0"/>
              <a:t>APP</a:t>
            </a:r>
            <a:r>
              <a:rPr lang="zh-CN" altLang="en-US" b="1" dirty="0"/>
              <a:t>结果</a:t>
            </a:r>
            <a:endParaRPr lang="en-US" altLang="zh-CN" b="1" dirty="0"/>
          </a:p>
          <a:p>
            <a:pPr lvl="2"/>
            <a:r>
              <a:rPr lang="zh-CN" altLang="en-US" b="1" dirty="0">
                <a:solidFill>
                  <a:srgbClr val="C00000"/>
                </a:solidFill>
              </a:rPr>
              <a:t>和中期结果有区别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3993379" y="102707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993942"/>
          </a:xfrm>
        </p:spPr>
        <p:txBody>
          <a:bodyPr/>
          <a:lstStyle/>
          <a:p>
            <a:r>
              <a:rPr lang="zh-CN" altLang="en-US" b="1" dirty="0"/>
              <a:t>端侧</a:t>
            </a:r>
            <a:r>
              <a:rPr lang="zh-CN" altLang="en-US" b="1" dirty="0">
                <a:cs typeface="Arial" panose="020B0604020202020204" pitchFamily="34" charset="0"/>
              </a:rPr>
              <a:t>部署</a:t>
            </a:r>
            <a:endParaRPr lang="en-US" altLang="zh-CN" b="1" dirty="0"/>
          </a:p>
          <a:p>
            <a:pPr lvl="1"/>
            <a:r>
              <a:rPr lang="zh-CN" altLang="en-US" b="1" dirty="0"/>
              <a:t>个性化展示界面</a:t>
            </a:r>
            <a:endParaRPr lang="en-US" altLang="zh-CN" b="1" dirty="0"/>
          </a:p>
          <a:p>
            <a:pPr lvl="2"/>
            <a:r>
              <a:rPr lang="zh-CN" altLang="en-US" b="1" dirty="0"/>
              <a:t>按钮开关推理优化</a:t>
            </a:r>
            <a:endParaRPr lang="en-US" altLang="zh-CN" b="1" dirty="0"/>
          </a:p>
          <a:p>
            <a:pPr lvl="2"/>
            <a:r>
              <a:rPr lang="zh-CN" altLang="en-US" b="1" dirty="0"/>
              <a:t>上部变色</a:t>
            </a:r>
            <a:r>
              <a:rPr lang="en-US" altLang="zh-CN" b="1" dirty="0"/>
              <a:t>+</a:t>
            </a:r>
            <a:r>
              <a:rPr lang="zh-CN" altLang="en-US" b="1" dirty="0"/>
              <a:t>文字提示</a:t>
            </a:r>
            <a:endParaRPr lang="en-US" altLang="zh-CN" b="1" dirty="0"/>
          </a:p>
          <a:p>
            <a:pPr lvl="2"/>
            <a:r>
              <a:rPr lang="zh-CN" altLang="en-US" b="1" dirty="0"/>
              <a:t>全局推理设置保存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74" y="1210522"/>
            <a:ext cx="2172983" cy="4834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88" y="1210521"/>
            <a:ext cx="2172984" cy="48348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03" y="1210522"/>
            <a:ext cx="2172983" cy="48348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2993942"/>
          </a:xfrm>
        </p:spPr>
        <p:txBody>
          <a:bodyPr/>
          <a:lstStyle/>
          <a:p>
            <a:r>
              <a:rPr lang="zh-CN" altLang="en-US" b="1" dirty="0"/>
              <a:t>个性化语音交互</a:t>
            </a:r>
            <a:endParaRPr lang="en-US" altLang="zh-CN" b="1" dirty="0"/>
          </a:p>
          <a:p>
            <a:pPr lvl="1"/>
            <a:r>
              <a:rPr lang="en-US" altLang="zh-CN" b="1" dirty="0"/>
              <a:t>ARS+TTS</a:t>
            </a:r>
            <a:endParaRPr lang="en-US" altLang="zh-CN" b="1" dirty="0"/>
          </a:p>
          <a:p>
            <a:pPr lvl="2"/>
            <a:r>
              <a:rPr lang="en-US" altLang="zh-CN" b="1" dirty="0"/>
              <a:t>ARS</a:t>
            </a:r>
            <a:r>
              <a:rPr lang="zh-CN" altLang="en-US" b="1" dirty="0"/>
              <a:t>：</a:t>
            </a:r>
            <a:r>
              <a:rPr lang="en-US" altLang="zh-CN" b="1" dirty="0"/>
              <a:t>vosk-model-cn-0.22</a:t>
            </a:r>
            <a:endParaRPr lang="en-US" altLang="zh-CN" b="1" dirty="0"/>
          </a:p>
          <a:p>
            <a:pPr lvl="2"/>
            <a:r>
              <a:rPr lang="en-US" altLang="zh-CN" b="1" dirty="0"/>
              <a:t>TTS</a:t>
            </a:r>
            <a:r>
              <a:rPr lang="zh-CN" altLang="en-US" b="1" dirty="0"/>
              <a:t>：</a:t>
            </a:r>
            <a:r>
              <a:rPr lang="en-US" altLang="zh-CN" b="1" dirty="0"/>
              <a:t>Android TTS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5" b="-79555"/>
          <a:stretch>
            <a:fillRect/>
          </a:stretch>
        </p:blipFill>
        <p:spPr>
          <a:xfrm>
            <a:off x="1082417" y="3255771"/>
            <a:ext cx="3082247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79617" r="250" b="-17779"/>
          <a:stretch>
            <a:fillRect/>
          </a:stretch>
        </p:blipFill>
        <p:spPr>
          <a:xfrm>
            <a:off x="1082417" y="4836666"/>
            <a:ext cx="3082247" cy="26171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21" y="231311"/>
            <a:ext cx="2718615" cy="60489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70" y="231311"/>
            <a:ext cx="2678297" cy="59592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4.3 </a:t>
            </a:r>
            <a:r>
              <a:rPr lang="zh-CN" altLang="en-US" dirty="0"/>
              <a:t>目标达成情况对照表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5" y="881023"/>
            <a:ext cx="11235193" cy="2993942"/>
          </a:xfrm>
        </p:spPr>
        <p:txBody>
          <a:bodyPr/>
          <a:lstStyle/>
          <a:p>
            <a:pPr lvl="1"/>
            <a:r>
              <a:rPr lang="zh-CN" altLang="en-US" sz="2000" b="1" dirty="0"/>
              <a:t>基础要求：完成</a:t>
            </a:r>
            <a:r>
              <a:rPr lang="en-US" altLang="zh-CN" sz="2000" b="1" dirty="0"/>
              <a:t>GPU</a:t>
            </a:r>
            <a:r>
              <a:rPr lang="zh-CN" altLang="en-US" sz="2000" b="1" dirty="0"/>
              <a:t>平台大模型部署及推理（</a:t>
            </a:r>
            <a:r>
              <a:rPr lang="en-US" altLang="zh-CN" sz="2000" b="1" dirty="0"/>
              <a:t>      </a:t>
            </a:r>
            <a:r>
              <a:rPr lang="zh-CN" altLang="en-US" sz="2000" b="1" dirty="0"/>
              <a:t>）</a:t>
            </a:r>
            <a:endParaRPr lang="zh-CN" altLang="en-US" sz="2000" b="1" dirty="0"/>
          </a:p>
          <a:p>
            <a:pPr lvl="1"/>
            <a:r>
              <a:rPr lang="zh-CN" altLang="en-US" sz="2000" b="1" dirty="0"/>
              <a:t>进阶要求：完成模型量化及知识蒸馏，提升模型推理性能（</a:t>
            </a:r>
            <a:r>
              <a:rPr lang="en-US" altLang="zh-CN" sz="2000" b="1" dirty="0"/>
              <a:t>     </a:t>
            </a:r>
            <a:r>
              <a:rPr lang="zh-CN" altLang="en-US" sz="2000" b="1" dirty="0"/>
              <a:t>）</a:t>
            </a:r>
            <a:endParaRPr lang="zh-CN" altLang="en-US" sz="2000" b="1" dirty="0"/>
          </a:p>
          <a:p>
            <a:pPr lvl="1"/>
            <a:r>
              <a:rPr lang="zh-CN" altLang="en-US" sz="2000" b="1" dirty="0"/>
              <a:t>突破性要求：小米手机上完成模型部署及推理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      </a:t>
            </a:r>
            <a:r>
              <a:rPr lang="zh-CN" altLang="en-US" sz="2000" b="1" dirty="0"/>
              <a:t>）</a:t>
            </a:r>
            <a:endParaRPr lang="zh-CN" altLang="en-US" sz="2000" b="1" dirty="0"/>
          </a:p>
          <a:p>
            <a:pPr lvl="1"/>
            <a:r>
              <a:rPr lang="zh-CN" altLang="en-US" sz="2000" b="1" dirty="0"/>
              <a:t>挑战性要求：</a:t>
            </a:r>
            <a:r>
              <a:rPr lang="en-US" altLang="zh-CN" sz="2000" b="1" dirty="0"/>
              <a:t>APP</a:t>
            </a:r>
            <a:r>
              <a:rPr lang="zh-CN" altLang="en-US" sz="2000" b="1" dirty="0"/>
              <a:t>包含文字输入及语音输入两种交互方式（</a:t>
            </a:r>
            <a:r>
              <a:rPr lang="en-US" altLang="zh-CN" sz="2000" b="1" dirty="0"/>
              <a:t>     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60045" lvl="1" indent="0">
              <a:buNone/>
            </a:pPr>
            <a:r>
              <a:rPr lang="zh-CN" altLang="en-US" b="1" dirty="0"/>
              <a:t>            </a:t>
            </a:r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Google Shape;1467;p44"/>
          <p:cNvCxnSpPr/>
          <p:nvPr/>
        </p:nvCxnSpPr>
        <p:spPr>
          <a:xfrm rot="10800000" flipH="1">
            <a:off x="730998" y="2802792"/>
            <a:ext cx="3846055" cy="3608928"/>
          </a:xfrm>
          <a:prstGeom prst="straightConnector1">
            <a:avLst/>
          </a:prstGeom>
          <a:noFill/>
          <a:ln w="114300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468;p44"/>
          <p:cNvCxnSpPr>
            <a:stCxn id="20" idx="1"/>
          </p:cNvCxnSpPr>
          <p:nvPr/>
        </p:nvCxnSpPr>
        <p:spPr>
          <a:xfrm flipH="1">
            <a:off x="3087191" y="4538456"/>
            <a:ext cx="3226169" cy="24627"/>
          </a:xfrm>
          <a:prstGeom prst="straightConnector1">
            <a:avLst/>
          </a:prstGeom>
          <a:noFill/>
          <a:ln w="19050" cap="flat" cmpd="sng">
            <a:solidFill>
              <a:srgbClr val="02748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" name="Google Shape;1470;p44"/>
          <p:cNvCxnSpPr>
            <a:stCxn id="31" idx="1"/>
          </p:cNvCxnSpPr>
          <p:nvPr/>
        </p:nvCxnSpPr>
        <p:spPr>
          <a:xfrm flipH="1" flipV="1">
            <a:off x="2315619" y="5378520"/>
            <a:ext cx="3997741" cy="25135"/>
          </a:xfrm>
          <a:prstGeom prst="straightConnector1">
            <a:avLst/>
          </a:prstGeom>
          <a:noFill/>
          <a:ln w="19050" cap="flat" cmpd="sng">
            <a:solidFill>
              <a:srgbClr val="00A3A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" name="Google Shape;1472;p44"/>
          <p:cNvCxnSpPr>
            <a:stCxn id="10" idx="1"/>
          </p:cNvCxnSpPr>
          <p:nvPr/>
        </p:nvCxnSpPr>
        <p:spPr>
          <a:xfrm flipH="1">
            <a:off x="3995171" y="3711725"/>
            <a:ext cx="2318190" cy="508"/>
          </a:xfrm>
          <a:prstGeom prst="straightConnector1">
            <a:avLst/>
          </a:prstGeom>
          <a:noFill/>
          <a:ln w="19050" cap="flat" cmpd="sng">
            <a:solidFill>
              <a:srgbClr val="6B94B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" name="Google Shape;1474;p44"/>
          <p:cNvCxnSpPr>
            <a:stCxn id="42" idx="1"/>
          </p:cNvCxnSpPr>
          <p:nvPr/>
        </p:nvCxnSpPr>
        <p:spPr>
          <a:xfrm flipH="1">
            <a:off x="1337211" y="6177418"/>
            <a:ext cx="4976150" cy="20378"/>
          </a:xfrm>
          <a:prstGeom prst="straightConnector1">
            <a:avLst/>
          </a:prstGeom>
          <a:noFill/>
          <a:ln w="19050" cap="flat" cmpd="sng">
            <a:solidFill>
              <a:srgbClr val="00AEC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Google Shape;1473;p44"/>
          <p:cNvSpPr txBox="1"/>
          <p:nvPr/>
        </p:nvSpPr>
        <p:spPr>
          <a:xfrm>
            <a:off x="6313361" y="3477425"/>
            <a:ext cx="5407106" cy="4685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zh-CN" altLang="en-US" sz="1800" b="1" kern="0" dirty="0">
                <a:solidFill>
                  <a:srgbClr val="FF0000"/>
                </a:solidFill>
                <a:latin typeface="+mn-ea"/>
                <a:ea typeface="+mn-ea"/>
                <a:cs typeface="Fira Sans"/>
                <a:sym typeface="Fira Sans"/>
              </a:rPr>
              <a:t>丰富</a:t>
            </a:r>
            <a:r>
              <a:rPr lang="zh-CN" altLang="en-US" sz="1800" b="1" kern="0" dirty="0">
                <a:latin typeface="+mn-ea"/>
                <a:ea typeface="+mn-ea"/>
                <a:cs typeface="Fira Sans"/>
                <a:sym typeface="Fira Sans"/>
              </a:rPr>
              <a:t>大语言模型在手机设备上的</a:t>
            </a:r>
            <a:r>
              <a:rPr lang="zh-CN" altLang="en-US" sz="1800" b="1" kern="0" dirty="0">
                <a:solidFill>
                  <a:srgbClr val="FF0000"/>
                </a:solidFill>
                <a:latin typeface="+mn-ea"/>
                <a:ea typeface="+mn-ea"/>
                <a:cs typeface="Fira Sans"/>
                <a:sym typeface="Fira Sans"/>
              </a:rPr>
              <a:t>表现形式与能力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Fira Sans"/>
              <a:sym typeface="Fira Sans"/>
            </a:endParaRPr>
          </a:p>
        </p:txBody>
      </p:sp>
      <p:grpSp>
        <p:nvGrpSpPr>
          <p:cNvPr id="11" name="Google Shape;1478;p44"/>
          <p:cNvGrpSpPr/>
          <p:nvPr/>
        </p:nvGrpSpPr>
        <p:grpSpPr>
          <a:xfrm>
            <a:off x="3547413" y="2623715"/>
            <a:ext cx="870363" cy="1234489"/>
            <a:chOff x="1717711" y="2392613"/>
            <a:chExt cx="929165" cy="1317894"/>
          </a:xfrm>
        </p:grpSpPr>
        <p:sp>
          <p:nvSpPr>
            <p:cNvPr id="12" name="Google Shape;1479;p44"/>
            <p:cNvSpPr/>
            <p:nvPr/>
          </p:nvSpPr>
          <p:spPr>
            <a:xfrm>
              <a:off x="1880130" y="3369595"/>
              <a:ext cx="589086" cy="340912"/>
            </a:xfrm>
            <a:custGeom>
              <a:avLst/>
              <a:gdLst/>
              <a:ahLst/>
              <a:cxnLst/>
              <a:rect l="l" t="t" r="r" b="b"/>
              <a:pathLst>
                <a:path w="18396" h="10646" extrusionOk="0">
                  <a:moveTo>
                    <a:pt x="9178" y="1"/>
                  </a:moveTo>
                  <a:cubicBezTo>
                    <a:pt x="4111" y="1"/>
                    <a:pt x="12" y="2366"/>
                    <a:pt x="0" y="5299"/>
                  </a:cubicBezTo>
                  <a:cubicBezTo>
                    <a:pt x="0" y="8240"/>
                    <a:pt x="4108" y="10633"/>
                    <a:pt x="9180" y="10645"/>
                  </a:cubicBezTo>
                  <a:cubicBezTo>
                    <a:pt x="9205" y="10645"/>
                    <a:pt x="9230" y="10645"/>
                    <a:pt x="9255" y="10645"/>
                  </a:cubicBezTo>
                  <a:cubicBezTo>
                    <a:pt x="14293" y="10645"/>
                    <a:pt x="18383" y="8273"/>
                    <a:pt x="18383" y="5347"/>
                  </a:cubicBezTo>
                  <a:cubicBezTo>
                    <a:pt x="18395" y="2406"/>
                    <a:pt x="14288" y="13"/>
                    <a:pt x="9216" y="1"/>
                  </a:cubicBezTo>
                  <a:cubicBezTo>
                    <a:pt x="9203" y="1"/>
                    <a:pt x="9190" y="1"/>
                    <a:pt x="9178" y="1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480;p44"/>
            <p:cNvSpPr/>
            <p:nvPr/>
          </p:nvSpPr>
          <p:spPr>
            <a:xfrm>
              <a:off x="1973924" y="3361205"/>
              <a:ext cx="401882" cy="232227"/>
            </a:xfrm>
            <a:custGeom>
              <a:avLst/>
              <a:gdLst/>
              <a:ahLst/>
              <a:cxnLst/>
              <a:rect l="l" t="t" r="r" b="b"/>
              <a:pathLst>
                <a:path w="12550" h="7252" extrusionOk="0">
                  <a:moveTo>
                    <a:pt x="6249" y="1"/>
                  </a:moveTo>
                  <a:cubicBezTo>
                    <a:pt x="2801" y="1"/>
                    <a:pt x="12" y="1615"/>
                    <a:pt x="12" y="3608"/>
                  </a:cubicBezTo>
                  <a:cubicBezTo>
                    <a:pt x="0" y="5609"/>
                    <a:pt x="2810" y="7240"/>
                    <a:pt x="6263" y="7252"/>
                  </a:cubicBezTo>
                  <a:cubicBezTo>
                    <a:pt x="6276" y="7252"/>
                    <a:pt x="6288" y="7252"/>
                    <a:pt x="6301" y="7252"/>
                  </a:cubicBezTo>
                  <a:cubicBezTo>
                    <a:pt x="9748" y="7252"/>
                    <a:pt x="12537" y="5637"/>
                    <a:pt x="12537" y="3644"/>
                  </a:cubicBezTo>
                  <a:cubicBezTo>
                    <a:pt x="12549" y="1644"/>
                    <a:pt x="9751" y="13"/>
                    <a:pt x="6287" y="1"/>
                  </a:cubicBezTo>
                  <a:cubicBezTo>
                    <a:pt x="6274" y="1"/>
                    <a:pt x="6261" y="1"/>
                    <a:pt x="6249" y="1"/>
                  </a:cubicBezTo>
                  <a:close/>
                </a:path>
              </a:pathLst>
            </a:custGeom>
            <a:solidFill>
              <a:srgbClr val="1B4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481;p44"/>
            <p:cNvSpPr/>
            <p:nvPr/>
          </p:nvSpPr>
          <p:spPr>
            <a:xfrm>
              <a:off x="1972002" y="3474821"/>
              <a:ext cx="406141" cy="159568"/>
            </a:xfrm>
            <a:custGeom>
              <a:avLst/>
              <a:gdLst/>
              <a:ahLst/>
              <a:cxnLst/>
              <a:rect l="l" t="t" r="r" b="b"/>
              <a:pathLst>
                <a:path w="12683" h="4983" extrusionOk="0">
                  <a:moveTo>
                    <a:pt x="12597" y="37"/>
                  </a:moveTo>
                  <a:cubicBezTo>
                    <a:pt x="12595" y="95"/>
                    <a:pt x="12595" y="158"/>
                    <a:pt x="12595" y="223"/>
                  </a:cubicBezTo>
                  <a:lnTo>
                    <a:pt x="12595" y="223"/>
                  </a:lnTo>
                  <a:cubicBezTo>
                    <a:pt x="12596" y="216"/>
                    <a:pt x="12597" y="210"/>
                    <a:pt x="12597" y="203"/>
                  </a:cubicBezTo>
                  <a:cubicBezTo>
                    <a:pt x="12597" y="144"/>
                    <a:pt x="12609" y="96"/>
                    <a:pt x="12597" y="37"/>
                  </a:cubicBezTo>
                  <a:close/>
                  <a:moveTo>
                    <a:pt x="72" y="1"/>
                  </a:moveTo>
                  <a:lnTo>
                    <a:pt x="72" y="1"/>
                  </a:lnTo>
                  <a:cubicBezTo>
                    <a:pt x="1" y="1692"/>
                    <a:pt x="13" y="2811"/>
                    <a:pt x="1918" y="3918"/>
                  </a:cubicBezTo>
                  <a:cubicBezTo>
                    <a:pt x="3076" y="4600"/>
                    <a:pt x="4742" y="4983"/>
                    <a:pt x="6427" y="4983"/>
                  </a:cubicBezTo>
                  <a:cubicBezTo>
                    <a:pt x="8830" y="4983"/>
                    <a:pt x="11272" y="4205"/>
                    <a:pt x="12336" y="2406"/>
                  </a:cubicBezTo>
                  <a:cubicBezTo>
                    <a:pt x="12683" y="1863"/>
                    <a:pt x="12595" y="895"/>
                    <a:pt x="12595" y="223"/>
                  </a:cubicBezTo>
                  <a:lnTo>
                    <a:pt x="12595" y="223"/>
                  </a:lnTo>
                  <a:cubicBezTo>
                    <a:pt x="12223" y="2684"/>
                    <a:pt x="8948" y="3537"/>
                    <a:pt x="6811" y="3632"/>
                  </a:cubicBezTo>
                  <a:cubicBezTo>
                    <a:pt x="6640" y="3645"/>
                    <a:pt x="6459" y="3651"/>
                    <a:pt x="6272" y="3651"/>
                  </a:cubicBezTo>
                  <a:cubicBezTo>
                    <a:pt x="3828" y="3651"/>
                    <a:pt x="194" y="2555"/>
                    <a:pt x="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482;p44"/>
            <p:cNvSpPr/>
            <p:nvPr/>
          </p:nvSpPr>
          <p:spPr>
            <a:xfrm>
              <a:off x="1809968" y="2833371"/>
              <a:ext cx="748462" cy="400730"/>
            </a:xfrm>
            <a:custGeom>
              <a:avLst/>
              <a:gdLst/>
              <a:ahLst/>
              <a:cxnLst/>
              <a:rect l="l" t="t" r="r" b="b"/>
              <a:pathLst>
                <a:path w="23373" h="12514" extrusionOk="0">
                  <a:moveTo>
                    <a:pt x="0" y="0"/>
                  </a:moveTo>
                  <a:lnTo>
                    <a:pt x="0" y="1381"/>
                  </a:lnTo>
                  <a:lnTo>
                    <a:pt x="0" y="1512"/>
                  </a:lnTo>
                  <a:cubicBezTo>
                    <a:pt x="0" y="1631"/>
                    <a:pt x="0" y="1750"/>
                    <a:pt x="12" y="1858"/>
                  </a:cubicBezTo>
                  <a:lnTo>
                    <a:pt x="12" y="1977"/>
                  </a:lnTo>
                  <a:cubicBezTo>
                    <a:pt x="12" y="2131"/>
                    <a:pt x="24" y="2298"/>
                    <a:pt x="48" y="2465"/>
                  </a:cubicBezTo>
                  <a:lnTo>
                    <a:pt x="48" y="2500"/>
                  </a:lnTo>
                  <a:cubicBezTo>
                    <a:pt x="48" y="2536"/>
                    <a:pt x="60" y="2584"/>
                    <a:pt x="60" y="2620"/>
                  </a:cubicBezTo>
                  <a:cubicBezTo>
                    <a:pt x="72" y="2750"/>
                    <a:pt x="96" y="2881"/>
                    <a:pt x="120" y="3012"/>
                  </a:cubicBezTo>
                  <a:cubicBezTo>
                    <a:pt x="120" y="3072"/>
                    <a:pt x="131" y="3131"/>
                    <a:pt x="143" y="3191"/>
                  </a:cubicBezTo>
                  <a:cubicBezTo>
                    <a:pt x="155" y="3239"/>
                    <a:pt x="167" y="3310"/>
                    <a:pt x="167" y="3370"/>
                  </a:cubicBezTo>
                  <a:cubicBezTo>
                    <a:pt x="179" y="3417"/>
                    <a:pt x="191" y="3465"/>
                    <a:pt x="203" y="3524"/>
                  </a:cubicBezTo>
                  <a:cubicBezTo>
                    <a:pt x="215" y="3572"/>
                    <a:pt x="227" y="3643"/>
                    <a:pt x="239" y="3703"/>
                  </a:cubicBezTo>
                  <a:cubicBezTo>
                    <a:pt x="274" y="3822"/>
                    <a:pt x="298" y="3941"/>
                    <a:pt x="334" y="4048"/>
                  </a:cubicBezTo>
                  <a:cubicBezTo>
                    <a:pt x="346" y="4096"/>
                    <a:pt x="358" y="4155"/>
                    <a:pt x="370" y="4203"/>
                  </a:cubicBezTo>
                  <a:cubicBezTo>
                    <a:pt x="370" y="4215"/>
                    <a:pt x="370" y="4227"/>
                    <a:pt x="381" y="4251"/>
                  </a:cubicBezTo>
                  <a:cubicBezTo>
                    <a:pt x="417" y="4394"/>
                    <a:pt x="465" y="4548"/>
                    <a:pt x="512" y="4691"/>
                  </a:cubicBezTo>
                  <a:lnTo>
                    <a:pt x="512" y="4703"/>
                  </a:lnTo>
                  <a:cubicBezTo>
                    <a:pt x="560" y="4858"/>
                    <a:pt x="608" y="4989"/>
                    <a:pt x="667" y="5132"/>
                  </a:cubicBezTo>
                  <a:lnTo>
                    <a:pt x="679" y="5167"/>
                  </a:lnTo>
                  <a:cubicBezTo>
                    <a:pt x="703" y="5239"/>
                    <a:pt x="727" y="5298"/>
                    <a:pt x="751" y="5358"/>
                  </a:cubicBezTo>
                  <a:cubicBezTo>
                    <a:pt x="798" y="5453"/>
                    <a:pt x="834" y="5560"/>
                    <a:pt x="882" y="5656"/>
                  </a:cubicBezTo>
                  <a:cubicBezTo>
                    <a:pt x="905" y="5715"/>
                    <a:pt x="941" y="5787"/>
                    <a:pt x="965" y="5846"/>
                  </a:cubicBezTo>
                  <a:cubicBezTo>
                    <a:pt x="1001" y="5906"/>
                    <a:pt x="1024" y="5965"/>
                    <a:pt x="1048" y="6025"/>
                  </a:cubicBezTo>
                  <a:lnTo>
                    <a:pt x="1096" y="6120"/>
                  </a:lnTo>
                  <a:cubicBezTo>
                    <a:pt x="1132" y="6203"/>
                    <a:pt x="1179" y="6275"/>
                    <a:pt x="1215" y="6358"/>
                  </a:cubicBezTo>
                  <a:cubicBezTo>
                    <a:pt x="1263" y="6441"/>
                    <a:pt x="1310" y="6525"/>
                    <a:pt x="1346" y="6596"/>
                  </a:cubicBezTo>
                  <a:cubicBezTo>
                    <a:pt x="1394" y="6680"/>
                    <a:pt x="1441" y="6763"/>
                    <a:pt x="1489" y="6834"/>
                  </a:cubicBezTo>
                  <a:cubicBezTo>
                    <a:pt x="1513" y="6882"/>
                    <a:pt x="1548" y="6941"/>
                    <a:pt x="1572" y="6989"/>
                  </a:cubicBezTo>
                  <a:cubicBezTo>
                    <a:pt x="1584" y="7013"/>
                    <a:pt x="1608" y="7037"/>
                    <a:pt x="1620" y="7061"/>
                  </a:cubicBezTo>
                  <a:cubicBezTo>
                    <a:pt x="1691" y="7180"/>
                    <a:pt x="1775" y="7299"/>
                    <a:pt x="1858" y="7418"/>
                  </a:cubicBezTo>
                  <a:cubicBezTo>
                    <a:pt x="1894" y="7465"/>
                    <a:pt x="1917" y="7513"/>
                    <a:pt x="1953" y="7561"/>
                  </a:cubicBezTo>
                  <a:cubicBezTo>
                    <a:pt x="2072" y="7727"/>
                    <a:pt x="2191" y="7894"/>
                    <a:pt x="2310" y="8049"/>
                  </a:cubicBezTo>
                  <a:lnTo>
                    <a:pt x="2310" y="8061"/>
                  </a:lnTo>
                  <a:cubicBezTo>
                    <a:pt x="2417" y="8192"/>
                    <a:pt x="2525" y="8323"/>
                    <a:pt x="2644" y="8454"/>
                  </a:cubicBezTo>
                  <a:cubicBezTo>
                    <a:pt x="2667" y="8489"/>
                    <a:pt x="2703" y="8513"/>
                    <a:pt x="2727" y="8549"/>
                  </a:cubicBezTo>
                  <a:cubicBezTo>
                    <a:pt x="2810" y="8644"/>
                    <a:pt x="2906" y="8739"/>
                    <a:pt x="3001" y="8846"/>
                  </a:cubicBezTo>
                  <a:cubicBezTo>
                    <a:pt x="3037" y="8894"/>
                    <a:pt x="3084" y="8942"/>
                    <a:pt x="3132" y="8977"/>
                  </a:cubicBezTo>
                  <a:cubicBezTo>
                    <a:pt x="3215" y="9061"/>
                    <a:pt x="3287" y="9144"/>
                    <a:pt x="3370" y="9216"/>
                  </a:cubicBezTo>
                  <a:lnTo>
                    <a:pt x="3525" y="9370"/>
                  </a:lnTo>
                  <a:cubicBezTo>
                    <a:pt x="3584" y="9418"/>
                    <a:pt x="3632" y="9478"/>
                    <a:pt x="3691" y="9525"/>
                  </a:cubicBezTo>
                  <a:cubicBezTo>
                    <a:pt x="3715" y="9549"/>
                    <a:pt x="3739" y="9561"/>
                    <a:pt x="3763" y="9585"/>
                  </a:cubicBezTo>
                  <a:cubicBezTo>
                    <a:pt x="3787" y="9597"/>
                    <a:pt x="3846" y="9656"/>
                    <a:pt x="3894" y="9692"/>
                  </a:cubicBezTo>
                  <a:cubicBezTo>
                    <a:pt x="3977" y="9763"/>
                    <a:pt x="4072" y="9847"/>
                    <a:pt x="4156" y="9906"/>
                  </a:cubicBezTo>
                  <a:lnTo>
                    <a:pt x="4299" y="10025"/>
                  </a:lnTo>
                  <a:cubicBezTo>
                    <a:pt x="4394" y="10097"/>
                    <a:pt x="4489" y="10168"/>
                    <a:pt x="4584" y="10240"/>
                  </a:cubicBezTo>
                  <a:cubicBezTo>
                    <a:pt x="4632" y="10263"/>
                    <a:pt x="4668" y="10299"/>
                    <a:pt x="4703" y="10323"/>
                  </a:cubicBezTo>
                  <a:cubicBezTo>
                    <a:pt x="4846" y="10418"/>
                    <a:pt x="4989" y="10513"/>
                    <a:pt x="5132" y="10609"/>
                  </a:cubicBezTo>
                  <a:lnTo>
                    <a:pt x="5180" y="10644"/>
                  </a:lnTo>
                  <a:cubicBezTo>
                    <a:pt x="5311" y="10728"/>
                    <a:pt x="5430" y="10799"/>
                    <a:pt x="5561" y="10871"/>
                  </a:cubicBezTo>
                  <a:lnTo>
                    <a:pt x="5715" y="10954"/>
                  </a:lnTo>
                  <a:lnTo>
                    <a:pt x="6013" y="11132"/>
                  </a:lnTo>
                  <a:lnTo>
                    <a:pt x="6180" y="11216"/>
                  </a:lnTo>
                  <a:cubicBezTo>
                    <a:pt x="6287" y="11263"/>
                    <a:pt x="6394" y="11311"/>
                    <a:pt x="6501" y="11371"/>
                  </a:cubicBezTo>
                  <a:lnTo>
                    <a:pt x="6644" y="11442"/>
                  </a:lnTo>
                  <a:lnTo>
                    <a:pt x="6704" y="11466"/>
                  </a:lnTo>
                  <a:cubicBezTo>
                    <a:pt x="6799" y="11502"/>
                    <a:pt x="6894" y="11549"/>
                    <a:pt x="6989" y="11585"/>
                  </a:cubicBezTo>
                  <a:lnTo>
                    <a:pt x="7144" y="11644"/>
                  </a:lnTo>
                  <a:cubicBezTo>
                    <a:pt x="7311" y="11716"/>
                    <a:pt x="7478" y="11775"/>
                    <a:pt x="7644" y="11835"/>
                  </a:cubicBezTo>
                  <a:lnTo>
                    <a:pt x="7692" y="11859"/>
                  </a:lnTo>
                  <a:cubicBezTo>
                    <a:pt x="7847" y="11906"/>
                    <a:pt x="8001" y="11954"/>
                    <a:pt x="8156" y="12002"/>
                  </a:cubicBezTo>
                  <a:lnTo>
                    <a:pt x="8335" y="12049"/>
                  </a:lnTo>
                  <a:cubicBezTo>
                    <a:pt x="8430" y="12085"/>
                    <a:pt x="8525" y="12109"/>
                    <a:pt x="8609" y="12133"/>
                  </a:cubicBezTo>
                  <a:lnTo>
                    <a:pt x="8704" y="12156"/>
                  </a:lnTo>
                  <a:lnTo>
                    <a:pt x="8799" y="12180"/>
                  </a:lnTo>
                  <a:cubicBezTo>
                    <a:pt x="8966" y="12216"/>
                    <a:pt x="9133" y="12252"/>
                    <a:pt x="9299" y="12287"/>
                  </a:cubicBezTo>
                  <a:lnTo>
                    <a:pt x="9347" y="12299"/>
                  </a:lnTo>
                  <a:cubicBezTo>
                    <a:pt x="9514" y="12323"/>
                    <a:pt x="9680" y="12359"/>
                    <a:pt x="9847" y="12383"/>
                  </a:cubicBezTo>
                  <a:lnTo>
                    <a:pt x="9942" y="12383"/>
                  </a:lnTo>
                  <a:cubicBezTo>
                    <a:pt x="10049" y="12406"/>
                    <a:pt x="10168" y="12418"/>
                    <a:pt x="10287" y="12430"/>
                  </a:cubicBezTo>
                  <a:cubicBezTo>
                    <a:pt x="10347" y="12430"/>
                    <a:pt x="10418" y="12442"/>
                    <a:pt x="10490" y="12454"/>
                  </a:cubicBezTo>
                  <a:cubicBezTo>
                    <a:pt x="10645" y="12466"/>
                    <a:pt x="10811" y="12478"/>
                    <a:pt x="10966" y="12490"/>
                  </a:cubicBezTo>
                  <a:lnTo>
                    <a:pt x="11073" y="12490"/>
                  </a:lnTo>
                  <a:cubicBezTo>
                    <a:pt x="11264" y="12502"/>
                    <a:pt x="11466" y="12514"/>
                    <a:pt x="11669" y="12514"/>
                  </a:cubicBezTo>
                  <a:cubicBezTo>
                    <a:pt x="11811" y="12514"/>
                    <a:pt x="11966" y="12514"/>
                    <a:pt x="12121" y="12502"/>
                  </a:cubicBezTo>
                  <a:lnTo>
                    <a:pt x="12204" y="12502"/>
                  </a:lnTo>
                  <a:lnTo>
                    <a:pt x="12395" y="12490"/>
                  </a:lnTo>
                  <a:cubicBezTo>
                    <a:pt x="12514" y="12490"/>
                    <a:pt x="12645" y="12478"/>
                    <a:pt x="12764" y="12466"/>
                  </a:cubicBezTo>
                  <a:lnTo>
                    <a:pt x="12966" y="12442"/>
                  </a:lnTo>
                  <a:cubicBezTo>
                    <a:pt x="13014" y="12442"/>
                    <a:pt x="13062" y="12430"/>
                    <a:pt x="13097" y="12430"/>
                  </a:cubicBezTo>
                  <a:lnTo>
                    <a:pt x="13324" y="12395"/>
                  </a:lnTo>
                  <a:lnTo>
                    <a:pt x="13502" y="12371"/>
                  </a:lnTo>
                  <a:cubicBezTo>
                    <a:pt x="13657" y="12347"/>
                    <a:pt x="13812" y="12323"/>
                    <a:pt x="13967" y="12299"/>
                  </a:cubicBezTo>
                  <a:lnTo>
                    <a:pt x="14038" y="12287"/>
                  </a:lnTo>
                  <a:cubicBezTo>
                    <a:pt x="14217" y="12252"/>
                    <a:pt x="14383" y="12216"/>
                    <a:pt x="14550" y="12168"/>
                  </a:cubicBezTo>
                  <a:cubicBezTo>
                    <a:pt x="14609" y="12156"/>
                    <a:pt x="14657" y="12145"/>
                    <a:pt x="14705" y="12133"/>
                  </a:cubicBezTo>
                  <a:cubicBezTo>
                    <a:pt x="14788" y="12109"/>
                    <a:pt x="14883" y="12085"/>
                    <a:pt x="14967" y="12061"/>
                  </a:cubicBezTo>
                  <a:lnTo>
                    <a:pt x="15062" y="12037"/>
                  </a:lnTo>
                  <a:lnTo>
                    <a:pt x="15264" y="11978"/>
                  </a:lnTo>
                  <a:cubicBezTo>
                    <a:pt x="15371" y="11942"/>
                    <a:pt x="15479" y="11906"/>
                    <a:pt x="15574" y="11871"/>
                  </a:cubicBezTo>
                  <a:lnTo>
                    <a:pt x="15776" y="11811"/>
                  </a:lnTo>
                  <a:lnTo>
                    <a:pt x="15895" y="11764"/>
                  </a:lnTo>
                  <a:cubicBezTo>
                    <a:pt x="15955" y="11740"/>
                    <a:pt x="16014" y="11716"/>
                    <a:pt x="16074" y="11692"/>
                  </a:cubicBezTo>
                  <a:cubicBezTo>
                    <a:pt x="16133" y="11668"/>
                    <a:pt x="16217" y="11633"/>
                    <a:pt x="16288" y="11609"/>
                  </a:cubicBezTo>
                  <a:cubicBezTo>
                    <a:pt x="16395" y="11573"/>
                    <a:pt x="16491" y="11525"/>
                    <a:pt x="16586" y="11478"/>
                  </a:cubicBezTo>
                  <a:cubicBezTo>
                    <a:pt x="16657" y="11454"/>
                    <a:pt x="16717" y="11418"/>
                    <a:pt x="16788" y="11394"/>
                  </a:cubicBezTo>
                  <a:lnTo>
                    <a:pt x="16860" y="11359"/>
                  </a:lnTo>
                  <a:lnTo>
                    <a:pt x="17026" y="11275"/>
                  </a:lnTo>
                  <a:lnTo>
                    <a:pt x="17312" y="11132"/>
                  </a:lnTo>
                  <a:lnTo>
                    <a:pt x="17538" y="11002"/>
                  </a:lnTo>
                  <a:cubicBezTo>
                    <a:pt x="17634" y="10954"/>
                    <a:pt x="17717" y="10906"/>
                    <a:pt x="17812" y="10859"/>
                  </a:cubicBezTo>
                  <a:lnTo>
                    <a:pt x="17884" y="10811"/>
                  </a:lnTo>
                  <a:cubicBezTo>
                    <a:pt x="17991" y="10751"/>
                    <a:pt x="18098" y="10680"/>
                    <a:pt x="18205" y="10621"/>
                  </a:cubicBezTo>
                  <a:lnTo>
                    <a:pt x="18217" y="10621"/>
                  </a:lnTo>
                  <a:cubicBezTo>
                    <a:pt x="18348" y="10537"/>
                    <a:pt x="18479" y="10442"/>
                    <a:pt x="18610" y="10347"/>
                  </a:cubicBezTo>
                  <a:lnTo>
                    <a:pt x="18705" y="10275"/>
                  </a:lnTo>
                  <a:cubicBezTo>
                    <a:pt x="18836" y="10192"/>
                    <a:pt x="18967" y="10097"/>
                    <a:pt x="19098" y="9989"/>
                  </a:cubicBezTo>
                  <a:lnTo>
                    <a:pt x="19110" y="9978"/>
                  </a:lnTo>
                  <a:cubicBezTo>
                    <a:pt x="19241" y="9882"/>
                    <a:pt x="19360" y="9775"/>
                    <a:pt x="19491" y="9668"/>
                  </a:cubicBezTo>
                  <a:lnTo>
                    <a:pt x="19539" y="9632"/>
                  </a:lnTo>
                  <a:cubicBezTo>
                    <a:pt x="19658" y="9525"/>
                    <a:pt x="19777" y="9418"/>
                    <a:pt x="19896" y="9299"/>
                  </a:cubicBezTo>
                  <a:lnTo>
                    <a:pt x="19955" y="9251"/>
                  </a:lnTo>
                  <a:cubicBezTo>
                    <a:pt x="20063" y="9132"/>
                    <a:pt x="20182" y="9025"/>
                    <a:pt x="20289" y="8906"/>
                  </a:cubicBezTo>
                  <a:lnTo>
                    <a:pt x="20348" y="8846"/>
                  </a:lnTo>
                  <a:cubicBezTo>
                    <a:pt x="20455" y="8739"/>
                    <a:pt x="20563" y="8620"/>
                    <a:pt x="20670" y="8489"/>
                  </a:cubicBezTo>
                  <a:cubicBezTo>
                    <a:pt x="20705" y="8477"/>
                    <a:pt x="20717" y="8454"/>
                    <a:pt x="20729" y="8442"/>
                  </a:cubicBezTo>
                  <a:cubicBezTo>
                    <a:pt x="20836" y="8323"/>
                    <a:pt x="20932" y="8204"/>
                    <a:pt x="21039" y="8073"/>
                  </a:cubicBezTo>
                  <a:cubicBezTo>
                    <a:pt x="21039" y="8061"/>
                    <a:pt x="21051" y="8061"/>
                    <a:pt x="21051" y="8049"/>
                  </a:cubicBezTo>
                  <a:cubicBezTo>
                    <a:pt x="21158" y="7918"/>
                    <a:pt x="21253" y="7787"/>
                    <a:pt x="21348" y="7656"/>
                  </a:cubicBezTo>
                  <a:lnTo>
                    <a:pt x="21396" y="7596"/>
                  </a:lnTo>
                  <a:cubicBezTo>
                    <a:pt x="21491" y="7465"/>
                    <a:pt x="21575" y="7334"/>
                    <a:pt x="21658" y="7203"/>
                  </a:cubicBezTo>
                  <a:lnTo>
                    <a:pt x="21706" y="7132"/>
                  </a:lnTo>
                  <a:cubicBezTo>
                    <a:pt x="21789" y="6989"/>
                    <a:pt x="21872" y="6858"/>
                    <a:pt x="21956" y="6727"/>
                  </a:cubicBezTo>
                  <a:cubicBezTo>
                    <a:pt x="21968" y="6703"/>
                    <a:pt x="21979" y="6680"/>
                    <a:pt x="21991" y="6656"/>
                  </a:cubicBezTo>
                  <a:cubicBezTo>
                    <a:pt x="22063" y="6513"/>
                    <a:pt x="22146" y="6370"/>
                    <a:pt x="22218" y="6227"/>
                  </a:cubicBezTo>
                  <a:lnTo>
                    <a:pt x="22218" y="6215"/>
                  </a:lnTo>
                  <a:cubicBezTo>
                    <a:pt x="22301" y="6060"/>
                    <a:pt x="22372" y="5918"/>
                    <a:pt x="22432" y="5763"/>
                  </a:cubicBezTo>
                  <a:lnTo>
                    <a:pt x="22456" y="5715"/>
                  </a:lnTo>
                  <a:cubicBezTo>
                    <a:pt x="22527" y="5560"/>
                    <a:pt x="22587" y="5417"/>
                    <a:pt x="22646" y="5263"/>
                  </a:cubicBezTo>
                  <a:lnTo>
                    <a:pt x="22682" y="5179"/>
                  </a:lnTo>
                  <a:cubicBezTo>
                    <a:pt x="22730" y="5036"/>
                    <a:pt x="22789" y="4882"/>
                    <a:pt x="22837" y="4739"/>
                  </a:cubicBezTo>
                  <a:cubicBezTo>
                    <a:pt x="22849" y="4715"/>
                    <a:pt x="22849" y="4679"/>
                    <a:pt x="22860" y="4655"/>
                  </a:cubicBezTo>
                  <a:cubicBezTo>
                    <a:pt x="22908" y="4513"/>
                    <a:pt x="22956" y="4346"/>
                    <a:pt x="23003" y="4191"/>
                  </a:cubicBezTo>
                  <a:cubicBezTo>
                    <a:pt x="23003" y="4179"/>
                    <a:pt x="23003" y="4155"/>
                    <a:pt x="23015" y="4144"/>
                  </a:cubicBezTo>
                  <a:cubicBezTo>
                    <a:pt x="23051" y="3989"/>
                    <a:pt x="23099" y="3822"/>
                    <a:pt x="23122" y="3667"/>
                  </a:cubicBezTo>
                  <a:cubicBezTo>
                    <a:pt x="23134" y="3655"/>
                    <a:pt x="23134" y="3643"/>
                    <a:pt x="23134" y="3632"/>
                  </a:cubicBezTo>
                  <a:cubicBezTo>
                    <a:pt x="23170" y="3465"/>
                    <a:pt x="23206" y="3298"/>
                    <a:pt x="23230" y="3143"/>
                  </a:cubicBezTo>
                  <a:lnTo>
                    <a:pt x="23241" y="3060"/>
                  </a:lnTo>
                  <a:cubicBezTo>
                    <a:pt x="23265" y="2893"/>
                    <a:pt x="23289" y="2739"/>
                    <a:pt x="23301" y="2572"/>
                  </a:cubicBezTo>
                  <a:cubicBezTo>
                    <a:pt x="23301" y="2548"/>
                    <a:pt x="23301" y="2512"/>
                    <a:pt x="23313" y="2489"/>
                  </a:cubicBezTo>
                  <a:cubicBezTo>
                    <a:pt x="23337" y="2322"/>
                    <a:pt x="23349" y="2155"/>
                    <a:pt x="23361" y="1988"/>
                  </a:cubicBezTo>
                  <a:lnTo>
                    <a:pt x="23361" y="1929"/>
                  </a:lnTo>
                  <a:cubicBezTo>
                    <a:pt x="23361" y="1750"/>
                    <a:pt x="23372" y="1572"/>
                    <a:pt x="23372" y="1393"/>
                  </a:cubicBezTo>
                  <a:lnTo>
                    <a:pt x="23372" y="12"/>
                  </a:lnTo>
                  <a:cubicBezTo>
                    <a:pt x="23372" y="191"/>
                    <a:pt x="23372" y="369"/>
                    <a:pt x="23361" y="536"/>
                  </a:cubicBezTo>
                  <a:lnTo>
                    <a:pt x="23361" y="607"/>
                  </a:lnTo>
                  <a:cubicBezTo>
                    <a:pt x="23349" y="774"/>
                    <a:pt x="23337" y="941"/>
                    <a:pt x="23313" y="1107"/>
                  </a:cubicBezTo>
                  <a:cubicBezTo>
                    <a:pt x="23313" y="1131"/>
                    <a:pt x="23313" y="1167"/>
                    <a:pt x="23301" y="1191"/>
                  </a:cubicBezTo>
                  <a:cubicBezTo>
                    <a:pt x="23289" y="1357"/>
                    <a:pt x="23265" y="1512"/>
                    <a:pt x="23241" y="1679"/>
                  </a:cubicBezTo>
                  <a:lnTo>
                    <a:pt x="23230" y="1750"/>
                  </a:lnTo>
                  <a:cubicBezTo>
                    <a:pt x="23206" y="1917"/>
                    <a:pt x="23170" y="2084"/>
                    <a:pt x="23134" y="2239"/>
                  </a:cubicBezTo>
                  <a:cubicBezTo>
                    <a:pt x="23134" y="2250"/>
                    <a:pt x="23134" y="2274"/>
                    <a:pt x="23122" y="2286"/>
                  </a:cubicBezTo>
                  <a:cubicBezTo>
                    <a:pt x="23099" y="2441"/>
                    <a:pt x="23051" y="2608"/>
                    <a:pt x="23015" y="2762"/>
                  </a:cubicBezTo>
                  <a:cubicBezTo>
                    <a:pt x="23015" y="2774"/>
                    <a:pt x="23015" y="2786"/>
                    <a:pt x="23003" y="2810"/>
                  </a:cubicBezTo>
                  <a:cubicBezTo>
                    <a:pt x="22956" y="2965"/>
                    <a:pt x="22908" y="3120"/>
                    <a:pt x="22860" y="3274"/>
                  </a:cubicBezTo>
                  <a:cubicBezTo>
                    <a:pt x="22849" y="3298"/>
                    <a:pt x="22849" y="3322"/>
                    <a:pt x="22837" y="3346"/>
                  </a:cubicBezTo>
                  <a:cubicBezTo>
                    <a:pt x="22789" y="3501"/>
                    <a:pt x="22730" y="3643"/>
                    <a:pt x="22682" y="3798"/>
                  </a:cubicBezTo>
                  <a:lnTo>
                    <a:pt x="22646" y="3882"/>
                  </a:lnTo>
                  <a:cubicBezTo>
                    <a:pt x="22587" y="4024"/>
                    <a:pt x="22527" y="4179"/>
                    <a:pt x="22456" y="4322"/>
                  </a:cubicBezTo>
                  <a:lnTo>
                    <a:pt x="22432" y="4382"/>
                  </a:lnTo>
                  <a:cubicBezTo>
                    <a:pt x="22360" y="4525"/>
                    <a:pt x="22301" y="4679"/>
                    <a:pt x="22218" y="4822"/>
                  </a:cubicBezTo>
                  <a:lnTo>
                    <a:pt x="22218" y="4834"/>
                  </a:lnTo>
                  <a:cubicBezTo>
                    <a:pt x="22146" y="4989"/>
                    <a:pt x="22075" y="5132"/>
                    <a:pt x="21991" y="5275"/>
                  </a:cubicBezTo>
                  <a:cubicBezTo>
                    <a:pt x="21979" y="5298"/>
                    <a:pt x="21968" y="5310"/>
                    <a:pt x="21956" y="5334"/>
                  </a:cubicBezTo>
                  <a:cubicBezTo>
                    <a:pt x="21872" y="5477"/>
                    <a:pt x="21789" y="5608"/>
                    <a:pt x="21706" y="5739"/>
                  </a:cubicBezTo>
                  <a:lnTo>
                    <a:pt x="21658" y="5810"/>
                  </a:lnTo>
                  <a:cubicBezTo>
                    <a:pt x="21575" y="5941"/>
                    <a:pt x="21491" y="6072"/>
                    <a:pt x="21396" y="6203"/>
                  </a:cubicBezTo>
                  <a:lnTo>
                    <a:pt x="21348" y="6263"/>
                  </a:lnTo>
                  <a:cubicBezTo>
                    <a:pt x="21253" y="6406"/>
                    <a:pt x="21158" y="6537"/>
                    <a:pt x="21051" y="6656"/>
                  </a:cubicBezTo>
                  <a:cubicBezTo>
                    <a:pt x="21051" y="6668"/>
                    <a:pt x="21039" y="6680"/>
                    <a:pt x="21039" y="6680"/>
                  </a:cubicBezTo>
                  <a:cubicBezTo>
                    <a:pt x="20932" y="6811"/>
                    <a:pt x="20836" y="6941"/>
                    <a:pt x="20729" y="7061"/>
                  </a:cubicBezTo>
                  <a:cubicBezTo>
                    <a:pt x="20717" y="7072"/>
                    <a:pt x="20705" y="7084"/>
                    <a:pt x="20694" y="7096"/>
                  </a:cubicBezTo>
                  <a:cubicBezTo>
                    <a:pt x="20586" y="7215"/>
                    <a:pt x="20479" y="7334"/>
                    <a:pt x="20372" y="7453"/>
                  </a:cubicBezTo>
                  <a:lnTo>
                    <a:pt x="20313" y="7513"/>
                  </a:lnTo>
                  <a:cubicBezTo>
                    <a:pt x="20205" y="7632"/>
                    <a:pt x="20086" y="7739"/>
                    <a:pt x="19979" y="7846"/>
                  </a:cubicBezTo>
                  <a:lnTo>
                    <a:pt x="19908" y="7906"/>
                  </a:lnTo>
                  <a:cubicBezTo>
                    <a:pt x="19801" y="8013"/>
                    <a:pt x="19682" y="8132"/>
                    <a:pt x="19551" y="8227"/>
                  </a:cubicBezTo>
                  <a:lnTo>
                    <a:pt x="19515" y="8275"/>
                  </a:lnTo>
                  <a:cubicBezTo>
                    <a:pt x="19384" y="8382"/>
                    <a:pt x="19253" y="8489"/>
                    <a:pt x="19122" y="8585"/>
                  </a:cubicBezTo>
                  <a:lnTo>
                    <a:pt x="19110" y="8596"/>
                  </a:lnTo>
                  <a:cubicBezTo>
                    <a:pt x="18991" y="8704"/>
                    <a:pt x="18860" y="8799"/>
                    <a:pt x="18717" y="8894"/>
                  </a:cubicBezTo>
                  <a:lnTo>
                    <a:pt x="18622" y="8966"/>
                  </a:lnTo>
                  <a:cubicBezTo>
                    <a:pt x="18491" y="9061"/>
                    <a:pt x="18360" y="9144"/>
                    <a:pt x="18229" y="9227"/>
                  </a:cubicBezTo>
                  <a:lnTo>
                    <a:pt x="18217" y="9227"/>
                  </a:lnTo>
                  <a:cubicBezTo>
                    <a:pt x="18086" y="9311"/>
                    <a:pt x="17955" y="9394"/>
                    <a:pt x="17824" y="9478"/>
                  </a:cubicBezTo>
                  <a:cubicBezTo>
                    <a:pt x="17729" y="9525"/>
                    <a:pt x="17646" y="9573"/>
                    <a:pt x="17550" y="9620"/>
                  </a:cubicBezTo>
                  <a:lnTo>
                    <a:pt x="17324" y="9751"/>
                  </a:lnTo>
                  <a:lnTo>
                    <a:pt x="17038" y="9882"/>
                  </a:lnTo>
                  <a:cubicBezTo>
                    <a:pt x="16967" y="9930"/>
                    <a:pt x="16884" y="9966"/>
                    <a:pt x="16800" y="10001"/>
                  </a:cubicBezTo>
                  <a:cubicBezTo>
                    <a:pt x="16729" y="10037"/>
                    <a:pt x="16669" y="10061"/>
                    <a:pt x="16598" y="10097"/>
                  </a:cubicBezTo>
                  <a:cubicBezTo>
                    <a:pt x="16503" y="10144"/>
                    <a:pt x="16407" y="10180"/>
                    <a:pt x="16312" y="10216"/>
                  </a:cubicBezTo>
                  <a:lnTo>
                    <a:pt x="16086" y="10311"/>
                  </a:lnTo>
                  <a:cubicBezTo>
                    <a:pt x="15991" y="10347"/>
                    <a:pt x="15883" y="10382"/>
                    <a:pt x="15788" y="10418"/>
                  </a:cubicBezTo>
                  <a:lnTo>
                    <a:pt x="15598" y="10490"/>
                  </a:lnTo>
                  <a:cubicBezTo>
                    <a:pt x="15491" y="10525"/>
                    <a:pt x="15383" y="10561"/>
                    <a:pt x="15276" y="10597"/>
                  </a:cubicBezTo>
                  <a:lnTo>
                    <a:pt x="15074" y="10644"/>
                  </a:lnTo>
                  <a:cubicBezTo>
                    <a:pt x="14955" y="10680"/>
                    <a:pt x="14836" y="10716"/>
                    <a:pt x="14717" y="10751"/>
                  </a:cubicBezTo>
                  <a:cubicBezTo>
                    <a:pt x="14669" y="10763"/>
                    <a:pt x="14621" y="10775"/>
                    <a:pt x="14562" y="10787"/>
                  </a:cubicBezTo>
                  <a:cubicBezTo>
                    <a:pt x="14395" y="10823"/>
                    <a:pt x="14217" y="10871"/>
                    <a:pt x="14050" y="10906"/>
                  </a:cubicBezTo>
                  <a:lnTo>
                    <a:pt x="13978" y="10918"/>
                  </a:lnTo>
                  <a:cubicBezTo>
                    <a:pt x="13824" y="10942"/>
                    <a:pt x="13669" y="10966"/>
                    <a:pt x="13514" y="10990"/>
                  </a:cubicBezTo>
                  <a:lnTo>
                    <a:pt x="13335" y="11013"/>
                  </a:lnTo>
                  <a:cubicBezTo>
                    <a:pt x="13216" y="11037"/>
                    <a:pt x="13097" y="11049"/>
                    <a:pt x="12978" y="11061"/>
                  </a:cubicBezTo>
                  <a:lnTo>
                    <a:pt x="12776" y="11073"/>
                  </a:lnTo>
                  <a:cubicBezTo>
                    <a:pt x="12657" y="11085"/>
                    <a:pt x="12538" y="11097"/>
                    <a:pt x="12407" y="11109"/>
                  </a:cubicBezTo>
                  <a:lnTo>
                    <a:pt x="12216" y="11121"/>
                  </a:lnTo>
                  <a:cubicBezTo>
                    <a:pt x="12038" y="11121"/>
                    <a:pt x="11859" y="11132"/>
                    <a:pt x="11681" y="11132"/>
                  </a:cubicBezTo>
                  <a:cubicBezTo>
                    <a:pt x="11502" y="11132"/>
                    <a:pt x="11276" y="11132"/>
                    <a:pt x="11085" y="11109"/>
                  </a:cubicBezTo>
                  <a:lnTo>
                    <a:pt x="10978" y="11109"/>
                  </a:lnTo>
                  <a:cubicBezTo>
                    <a:pt x="10823" y="11109"/>
                    <a:pt x="10657" y="11097"/>
                    <a:pt x="10502" y="11085"/>
                  </a:cubicBezTo>
                  <a:cubicBezTo>
                    <a:pt x="10430" y="11085"/>
                    <a:pt x="10359" y="11061"/>
                    <a:pt x="10299" y="11061"/>
                  </a:cubicBezTo>
                  <a:cubicBezTo>
                    <a:pt x="10168" y="11037"/>
                    <a:pt x="10049" y="11025"/>
                    <a:pt x="9918" y="11013"/>
                  </a:cubicBezTo>
                  <a:lnTo>
                    <a:pt x="9859" y="11002"/>
                  </a:lnTo>
                  <a:cubicBezTo>
                    <a:pt x="9692" y="10978"/>
                    <a:pt x="9525" y="10942"/>
                    <a:pt x="9359" y="10918"/>
                  </a:cubicBezTo>
                  <a:lnTo>
                    <a:pt x="9311" y="10906"/>
                  </a:lnTo>
                  <a:cubicBezTo>
                    <a:pt x="9144" y="10871"/>
                    <a:pt x="8978" y="10835"/>
                    <a:pt x="8811" y="10799"/>
                  </a:cubicBezTo>
                  <a:lnTo>
                    <a:pt x="8716" y="10775"/>
                  </a:lnTo>
                  <a:cubicBezTo>
                    <a:pt x="8597" y="10740"/>
                    <a:pt x="8478" y="10716"/>
                    <a:pt x="8347" y="10680"/>
                  </a:cubicBezTo>
                  <a:cubicBezTo>
                    <a:pt x="8287" y="10656"/>
                    <a:pt x="8228" y="10644"/>
                    <a:pt x="8168" y="10632"/>
                  </a:cubicBezTo>
                  <a:cubicBezTo>
                    <a:pt x="8013" y="10585"/>
                    <a:pt x="7859" y="10525"/>
                    <a:pt x="7716" y="10478"/>
                  </a:cubicBezTo>
                  <a:cubicBezTo>
                    <a:pt x="7692" y="10478"/>
                    <a:pt x="7680" y="10466"/>
                    <a:pt x="7656" y="10466"/>
                  </a:cubicBezTo>
                  <a:cubicBezTo>
                    <a:pt x="7490" y="10406"/>
                    <a:pt x="7323" y="10335"/>
                    <a:pt x="7156" y="10275"/>
                  </a:cubicBezTo>
                  <a:lnTo>
                    <a:pt x="7001" y="10204"/>
                  </a:lnTo>
                  <a:cubicBezTo>
                    <a:pt x="6894" y="10156"/>
                    <a:pt x="6775" y="10109"/>
                    <a:pt x="6668" y="10061"/>
                  </a:cubicBezTo>
                  <a:lnTo>
                    <a:pt x="6513" y="9989"/>
                  </a:lnTo>
                  <a:cubicBezTo>
                    <a:pt x="6406" y="9942"/>
                    <a:pt x="6299" y="9882"/>
                    <a:pt x="6192" y="9835"/>
                  </a:cubicBezTo>
                  <a:lnTo>
                    <a:pt x="6037" y="9751"/>
                  </a:lnTo>
                  <a:lnTo>
                    <a:pt x="5727" y="9585"/>
                  </a:lnTo>
                  <a:lnTo>
                    <a:pt x="5573" y="9501"/>
                  </a:lnTo>
                  <a:cubicBezTo>
                    <a:pt x="5454" y="9418"/>
                    <a:pt x="5323" y="9347"/>
                    <a:pt x="5204" y="9263"/>
                  </a:cubicBezTo>
                  <a:lnTo>
                    <a:pt x="5144" y="9227"/>
                  </a:lnTo>
                  <a:cubicBezTo>
                    <a:pt x="5001" y="9144"/>
                    <a:pt x="4858" y="9049"/>
                    <a:pt x="4715" y="8942"/>
                  </a:cubicBezTo>
                  <a:cubicBezTo>
                    <a:pt x="4680" y="8918"/>
                    <a:pt x="4644" y="8894"/>
                    <a:pt x="4596" y="8858"/>
                  </a:cubicBezTo>
                  <a:cubicBezTo>
                    <a:pt x="4501" y="8787"/>
                    <a:pt x="4406" y="8716"/>
                    <a:pt x="4311" y="8644"/>
                  </a:cubicBezTo>
                  <a:lnTo>
                    <a:pt x="4168" y="8537"/>
                  </a:lnTo>
                  <a:cubicBezTo>
                    <a:pt x="4084" y="8465"/>
                    <a:pt x="3989" y="8382"/>
                    <a:pt x="3906" y="8311"/>
                  </a:cubicBezTo>
                  <a:cubicBezTo>
                    <a:pt x="3858" y="8275"/>
                    <a:pt x="3822" y="8239"/>
                    <a:pt x="3775" y="8204"/>
                  </a:cubicBezTo>
                  <a:cubicBezTo>
                    <a:pt x="3691" y="8132"/>
                    <a:pt x="3620" y="8061"/>
                    <a:pt x="3537" y="7989"/>
                  </a:cubicBezTo>
                  <a:lnTo>
                    <a:pt x="3382" y="7834"/>
                  </a:lnTo>
                  <a:cubicBezTo>
                    <a:pt x="3299" y="7763"/>
                    <a:pt x="3227" y="7692"/>
                    <a:pt x="3144" y="7608"/>
                  </a:cubicBezTo>
                  <a:cubicBezTo>
                    <a:pt x="3096" y="7561"/>
                    <a:pt x="3048" y="7513"/>
                    <a:pt x="3013" y="7465"/>
                  </a:cubicBezTo>
                  <a:cubicBezTo>
                    <a:pt x="2918" y="7370"/>
                    <a:pt x="2834" y="7275"/>
                    <a:pt x="2739" y="7168"/>
                  </a:cubicBezTo>
                  <a:cubicBezTo>
                    <a:pt x="2715" y="7132"/>
                    <a:pt x="2679" y="7108"/>
                    <a:pt x="2656" y="7072"/>
                  </a:cubicBezTo>
                  <a:cubicBezTo>
                    <a:pt x="2537" y="6941"/>
                    <a:pt x="2429" y="6811"/>
                    <a:pt x="2322" y="6668"/>
                  </a:cubicBezTo>
                  <a:cubicBezTo>
                    <a:pt x="2215" y="6537"/>
                    <a:pt x="2084" y="6346"/>
                    <a:pt x="1965" y="6179"/>
                  </a:cubicBezTo>
                  <a:cubicBezTo>
                    <a:pt x="1929" y="6132"/>
                    <a:pt x="1894" y="6084"/>
                    <a:pt x="1858" y="6037"/>
                  </a:cubicBezTo>
                  <a:cubicBezTo>
                    <a:pt x="1786" y="5918"/>
                    <a:pt x="1703" y="5798"/>
                    <a:pt x="1632" y="5679"/>
                  </a:cubicBezTo>
                  <a:cubicBezTo>
                    <a:pt x="1584" y="5608"/>
                    <a:pt x="1536" y="5525"/>
                    <a:pt x="1489" y="5453"/>
                  </a:cubicBezTo>
                  <a:cubicBezTo>
                    <a:pt x="1453" y="5382"/>
                    <a:pt x="1405" y="5310"/>
                    <a:pt x="1358" y="5215"/>
                  </a:cubicBezTo>
                  <a:cubicBezTo>
                    <a:pt x="1310" y="5132"/>
                    <a:pt x="1274" y="5060"/>
                    <a:pt x="1227" y="4977"/>
                  </a:cubicBezTo>
                  <a:cubicBezTo>
                    <a:pt x="1191" y="4894"/>
                    <a:pt x="1143" y="4822"/>
                    <a:pt x="1108" y="4739"/>
                  </a:cubicBezTo>
                  <a:cubicBezTo>
                    <a:pt x="1060" y="4655"/>
                    <a:pt x="1013" y="4560"/>
                    <a:pt x="977" y="4465"/>
                  </a:cubicBezTo>
                  <a:cubicBezTo>
                    <a:pt x="941" y="4405"/>
                    <a:pt x="917" y="4334"/>
                    <a:pt x="882" y="4274"/>
                  </a:cubicBezTo>
                  <a:cubicBezTo>
                    <a:pt x="846" y="4167"/>
                    <a:pt x="798" y="4072"/>
                    <a:pt x="762" y="3977"/>
                  </a:cubicBezTo>
                  <a:cubicBezTo>
                    <a:pt x="739" y="3917"/>
                    <a:pt x="715" y="3858"/>
                    <a:pt x="691" y="3786"/>
                  </a:cubicBezTo>
                  <a:cubicBezTo>
                    <a:pt x="632" y="3643"/>
                    <a:pt x="572" y="3477"/>
                    <a:pt x="524" y="3322"/>
                  </a:cubicBezTo>
                  <a:lnTo>
                    <a:pt x="524" y="3310"/>
                  </a:lnTo>
                  <a:cubicBezTo>
                    <a:pt x="465" y="3155"/>
                    <a:pt x="417" y="2989"/>
                    <a:pt x="370" y="2822"/>
                  </a:cubicBezTo>
                  <a:cubicBezTo>
                    <a:pt x="358" y="2774"/>
                    <a:pt x="346" y="2727"/>
                    <a:pt x="334" y="2667"/>
                  </a:cubicBezTo>
                  <a:cubicBezTo>
                    <a:pt x="298" y="2560"/>
                    <a:pt x="274" y="2441"/>
                    <a:pt x="251" y="2322"/>
                  </a:cubicBezTo>
                  <a:cubicBezTo>
                    <a:pt x="239" y="2262"/>
                    <a:pt x="227" y="2203"/>
                    <a:pt x="215" y="2143"/>
                  </a:cubicBezTo>
                  <a:cubicBezTo>
                    <a:pt x="191" y="2036"/>
                    <a:pt x="167" y="1917"/>
                    <a:pt x="143" y="1810"/>
                  </a:cubicBezTo>
                  <a:cubicBezTo>
                    <a:pt x="143" y="1750"/>
                    <a:pt x="131" y="1691"/>
                    <a:pt x="120" y="1631"/>
                  </a:cubicBezTo>
                  <a:cubicBezTo>
                    <a:pt x="96" y="1500"/>
                    <a:pt x="84" y="1369"/>
                    <a:pt x="72" y="1250"/>
                  </a:cubicBezTo>
                  <a:cubicBezTo>
                    <a:pt x="72" y="1203"/>
                    <a:pt x="60" y="1155"/>
                    <a:pt x="48" y="1119"/>
                  </a:cubicBezTo>
                  <a:cubicBezTo>
                    <a:pt x="36" y="941"/>
                    <a:pt x="24" y="762"/>
                    <a:pt x="12" y="595"/>
                  </a:cubicBezTo>
                  <a:lnTo>
                    <a:pt x="12" y="488"/>
                  </a:lnTo>
                  <a:cubicBezTo>
                    <a:pt x="0" y="322"/>
                    <a:pt x="0" y="167"/>
                    <a:pt x="0" y="0"/>
                  </a:cubicBezTo>
                  <a:close/>
                </a:path>
              </a:pathLst>
            </a:custGeom>
            <a:solidFill>
              <a:srgbClr val="557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483;p44"/>
            <p:cNvSpPr/>
            <p:nvPr/>
          </p:nvSpPr>
          <p:spPr>
            <a:xfrm>
              <a:off x="1717711" y="2433577"/>
              <a:ext cx="929165" cy="1040539"/>
            </a:xfrm>
            <a:custGeom>
              <a:avLst/>
              <a:gdLst/>
              <a:ahLst/>
              <a:cxnLst/>
              <a:rect l="l" t="t" r="r" b="b"/>
              <a:pathLst>
                <a:path w="29016" h="32494" extrusionOk="0">
                  <a:moveTo>
                    <a:pt x="14562" y="2692"/>
                  </a:moveTo>
                  <a:cubicBezTo>
                    <a:pt x="21015" y="2692"/>
                    <a:pt x="26253" y="7669"/>
                    <a:pt x="26253" y="13812"/>
                  </a:cubicBezTo>
                  <a:cubicBezTo>
                    <a:pt x="26253" y="19956"/>
                    <a:pt x="21015" y="24945"/>
                    <a:pt x="14562" y="24945"/>
                  </a:cubicBezTo>
                  <a:cubicBezTo>
                    <a:pt x="8096" y="24945"/>
                    <a:pt x="2858" y="19968"/>
                    <a:pt x="2858" y="13812"/>
                  </a:cubicBezTo>
                  <a:cubicBezTo>
                    <a:pt x="2858" y="7669"/>
                    <a:pt x="8096" y="2692"/>
                    <a:pt x="14562" y="2692"/>
                  </a:cubicBezTo>
                  <a:close/>
                  <a:moveTo>
                    <a:pt x="14347" y="1"/>
                  </a:moveTo>
                  <a:cubicBezTo>
                    <a:pt x="6584" y="96"/>
                    <a:pt x="250" y="6109"/>
                    <a:pt x="95" y="13491"/>
                  </a:cubicBezTo>
                  <a:cubicBezTo>
                    <a:pt x="0" y="18348"/>
                    <a:pt x="2560" y="22647"/>
                    <a:pt x="6477" y="25159"/>
                  </a:cubicBezTo>
                  <a:cubicBezTo>
                    <a:pt x="7192" y="25611"/>
                    <a:pt x="7858" y="26135"/>
                    <a:pt x="8477" y="26707"/>
                  </a:cubicBezTo>
                  <a:lnTo>
                    <a:pt x="14550" y="32493"/>
                  </a:lnTo>
                  <a:lnTo>
                    <a:pt x="20658" y="26683"/>
                  </a:lnTo>
                  <a:cubicBezTo>
                    <a:pt x="21253" y="26123"/>
                    <a:pt x="21920" y="25611"/>
                    <a:pt x="22622" y="25171"/>
                  </a:cubicBezTo>
                  <a:cubicBezTo>
                    <a:pt x="26492" y="22694"/>
                    <a:pt x="29016" y="18515"/>
                    <a:pt x="29016" y="13753"/>
                  </a:cubicBezTo>
                  <a:cubicBezTo>
                    <a:pt x="29016" y="6156"/>
                    <a:pt x="22551" y="1"/>
                    <a:pt x="14562" y="1"/>
                  </a:cubicBezTo>
                  <a:close/>
                </a:path>
              </a:pathLst>
            </a:custGeom>
            <a:solidFill>
              <a:srgbClr val="6B9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484;p44"/>
            <p:cNvSpPr/>
            <p:nvPr/>
          </p:nvSpPr>
          <p:spPr>
            <a:xfrm>
              <a:off x="1721906" y="2392613"/>
              <a:ext cx="924586" cy="475854"/>
            </a:xfrm>
            <a:custGeom>
              <a:avLst/>
              <a:gdLst/>
              <a:ahLst/>
              <a:cxnLst/>
              <a:rect l="l" t="t" r="r" b="b"/>
              <a:pathLst>
                <a:path w="28873" h="14860" extrusionOk="0">
                  <a:moveTo>
                    <a:pt x="13871" y="1"/>
                  </a:moveTo>
                  <a:cubicBezTo>
                    <a:pt x="13680" y="12"/>
                    <a:pt x="13502" y="24"/>
                    <a:pt x="13323" y="36"/>
                  </a:cubicBezTo>
                  <a:lnTo>
                    <a:pt x="13228" y="48"/>
                  </a:lnTo>
                  <a:cubicBezTo>
                    <a:pt x="13049" y="60"/>
                    <a:pt x="12883" y="72"/>
                    <a:pt x="12716" y="96"/>
                  </a:cubicBezTo>
                  <a:lnTo>
                    <a:pt x="12609" y="96"/>
                  </a:lnTo>
                  <a:cubicBezTo>
                    <a:pt x="12442" y="120"/>
                    <a:pt x="12275" y="143"/>
                    <a:pt x="12109" y="167"/>
                  </a:cubicBezTo>
                  <a:lnTo>
                    <a:pt x="12085" y="167"/>
                  </a:lnTo>
                  <a:cubicBezTo>
                    <a:pt x="11918" y="191"/>
                    <a:pt x="11752" y="227"/>
                    <a:pt x="11573" y="263"/>
                  </a:cubicBezTo>
                  <a:lnTo>
                    <a:pt x="11525" y="274"/>
                  </a:lnTo>
                  <a:lnTo>
                    <a:pt x="11478" y="274"/>
                  </a:lnTo>
                  <a:cubicBezTo>
                    <a:pt x="11311" y="310"/>
                    <a:pt x="11144" y="346"/>
                    <a:pt x="10978" y="382"/>
                  </a:cubicBezTo>
                  <a:lnTo>
                    <a:pt x="10894" y="405"/>
                  </a:lnTo>
                  <a:cubicBezTo>
                    <a:pt x="10728" y="441"/>
                    <a:pt x="10561" y="489"/>
                    <a:pt x="10406" y="536"/>
                  </a:cubicBezTo>
                  <a:lnTo>
                    <a:pt x="10382" y="536"/>
                  </a:lnTo>
                  <a:cubicBezTo>
                    <a:pt x="10204" y="584"/>
                    <a:pt x="10037" y="632"/>
                    <a:pt x="9859" y="691"/>
                  </a:cubicBezTo>
                  <a:lnTo>
                    <a:pt x="9775" y="715"/>
                  </a:lnTo>
                  <a:cubicBezTo>
                    <a:pt x="9608" y="774"/>
                    <a:pt x="9454" y="834"/>
                    <a:pt x="9287" y="894"/>
                  </a:cubicBezTo>
                  <a:lnTo>
                    <a:pt x="9239" y="905"/>
                  </a:lnTo>
                  <a:lnTo>
                    <a:pt x="9192" y="917"/>
                  </a:lnTo>
                  <a:cubicBezTo>
                    <a:pt x="9025" y="989"/>
                    <a:pt x="8846" y="1060"/>
                    <a:pt x="8668" y="1132"/>
                  </a:cubicBezTo>
                  <a:lnTo>
                    <a:pt x="8596" y="1155"/>
                  </a:lnTo>
                  <a:cubicBezTo>
                    <a:pt x="8418" y="1239"/>
                    <a:pt x="8251" y="1310"/>
                    <a:pt x="8073" y="1394"/>
                  </a:cubicBezTo>
                  <a:lnTo>
                    <a:pt x="8049" y="1405"/>
                  </a:lnTo>
                  <a:lnTo>
                    <a:pt x="8013" y="1417"/>
                  </a:lnTo>
                  <a:cubicBezTo>
                    <a:pt x="7823" y="1513"/>
                    <a:pt x="7620" y="1608"/>
                    <a:pt x="7430" y="1715"/>
                  </a:cubicBezTo>
                  <a:lnTo>
                    <a:pt x="7370" y="1751"/>
                  </a:lnTo>
                  <a:cubicBezTo>
                    <a:pt x="7180" y="1858"/>
                    <a:pt x="6989" y="1953"/>
                    <a:pt x="6811" y="2072"/>
                  </a:cubicBezTo>
                  <a:lnTo>
                    <a:pt x="6775" y="2084"/>
                  </a:lnTo>
                  <a:lnTo>
                    <a:pt x="6727" y="2120"/>
                  </a:lnTo>
                  <a:cubicBezTo>
                    <a:pt x="6620" y="2179"/>
                    <a:pt x="6537" y="2239"/>
                    <a:pt x="6441" y="2298"/>
                  </a:cubicBezTo>
                  <a:lnTo>
                    <a:pt x="6370" y="2334"/>
                  </a:lnTo>
                  <a:cubicBezTo>
                    <a:pt x="6251" y="2418"/>
                    <a:pt x="6144" y="2489"/>
                    <a:pt x="6025" y="2560"/>
                  </a:cubicBezTo>
                  <a:cubicBezTo>
                    <a:pt x="6001" y="2584"/>
                    <a:pt x="5977" y="2608"/>
                    <a:pt x="5941" y="2620"/>
                  </a:cubicBezTo>
                  <a:lnTo>
                    <a:pt x="5691" y="2810"/>
                  </a:lnTo>
                  <a:lnTo>
                    <a:pt x="5584" y="2882"/>
                  </a:lnTo>
                  <a:cubicBezTo>
                    <a:pt x="5489" y="2953"/>
                    <a:pt x="5394" y="3025"/>
                    <a:pt x="5298" y="3096"/>
                  </a:cubicBezTo>
                  <a:lnTo>
                    <a:pt x="5275" y="3120"/>
                  </a:lnTo>
                  <a:lnTo>
                    <a:pt x="5263" y="3120"/>
                  </a:lnTo>
                  <a:cubicBezTo>
                    <a:pt x="5167" y="3191"/>
                    <a:pt x="5072" y="3275"/>
                    <a:pt x="4989" y="3346"/>
                  </a:cubicBezTo>
                  <a:lnTo>
                    <a:pt x="4917" y="3394"/>
                  </a:lnTo>
                  <a:lnTo>
                    <a:pt x="4715" y="3572"/>
                  </a:lnTo>
                  <a:lnTo>
                    <a:pt x="4608" y="3656"/>
                  </a:lnTo>
                  <a:lnTo>
                    <a:pt x="4441" y="3811"/>
                  </a:lnTo>
                  <a:lnTo>
                    <a:pt x="4346" y="3906"/>
                  </a:lnTo>
                  <a:lnTo>
                    <a:pt x="4191" y="4061"/>
                  </a:lnTo>
                  <a:lnTo>
                    <a:pt x="4084" y="4156"/>
                  </a:lnTo>
                  <a:cubicBezTo>
                    <a:pt x="4036" y="4203"/>
                    <a:pt x="3989" y="4251"/>
                    <a:pt x="3941" y="4311"/>
                  </a:cubicBezTo>
                  <a:lnTo>
                    <a:pt x="3834" y="4406"/>
                  </a:lnTo>
                  <a:cubicBezTo>
                    <a:pt x="3786" y="4465"/>
                    <a:pt x="3739" y="4513"/>
                    <a:pt x="3679" y="4561"/>
                  </a:cubicBezTo>
                  <a:lnTo>
                    <a:pt x="3584" y="4668"/>
                  </a:lnTo>
                  <a:lnTo>
                    <a:pt x="3441" y="4834"/>
                  </a:lnTo>
                  <a:cubicBezTo>
                    <a:pt x="3405" y="4858"/>
                    <a:pt x="3382" y="4894"/>
                    <a:pt x="3346" y="4930"/>
                  </a:cubicBezTo>
                  <a:lnTo>
                    <a:pt x="3167" y="5132"/>
                  </a:lnTo>
                  <a:lnTo>
                    <a:pt x="3120" y="5192"/>
                  </a:lnTo>
                  <a:cubicBezTo>
                    <a:pt x="3048" y="5287"/>
                    <a:pt x="2977" y="5370"/>
                    <a:pt x="2893" y="5466"/>
                  </a:cubicBezTo>
                  <a:cubicBezTo>
                    <a:pt x="2881" y="5489"/>
                    <a:pt x="2858" y="5525"/>
                    <a:pt x="2834" y="5549"/>
                  </a:cubicBezTo>
                  <a:cubicBezTo>
                    <a:pt x="2786" y="5608"/>
                    <a:pt x="2739" y="5680"/>
                    <a:pt x="2691" y="5751"/>
                  </a:cubicBezTo>
                  <a:cubicBezTo>
                    <a:pt x="2667" y="5787"/>
                    <a:pt x="2643" y="5823"/>
                    <a:pt x="2608" y="5858"/>
                  </a:cubicBezTo>
                  <a:cubicBezTo>
                    <a:pt x="2572" y="5918"/>
                    <a:pt x="2524" y="5977"/>
                    <a:pt x="2477" y="6037"/>
                  </a:cubicBezTo>
                  <a:lnTo>
                    <a:pt x="2393" y="6144"/>
                  </a:lnTo>
                  <a:lnTo>
                    <a:pt x="2274" y="6323"/>
                  </a:lnTo>
                  <a:cubicBezTo>
                    <a:pt x="2250" y="6358"/>
                    <a:pt x="2227" y="6406"/>
                    <a:pt x="2203" y="6442"/>
                  </a:cubicBezTo>
                  <a:cubicBezTo>
                    <a:pt x="2167" y="6489"/>
                    <a:pt x="2119" y="6561"/>
                    <a:pt x="2084" y="6620"/>
                  </a:cubicBezTo>
                  <a:lnTo>
                    <a:pt x="2000" y="6739"/>
                  </a:lnTo>
                  <a:cubicBezTo>
                    <a:pt x="1965" y="6799"/>
                    <a:pt x="1929" y="6870"/>
                    <a:pt x="1893" y="6930"/>
                  </a:cubicBezTo>
                  <a:lnTo>
                    <a:pt x="1822" y="7049"/>
                  </a:lnTo>
                  <a:cubicBezTo>
                    <a:pt x="1786" y="7109"/>
                    <a:pt x="1750" y="7180"/>
                    <a:pt x="1703" y="7240"/>
                  </a:cubicBezTo>
                  <a:lnTo>
                    <a:pt x="1643" y="7359"/>
                  </a:lnTo>
                  <a:cubicBezTo>
                    <a:pt x="1596" y="7442"/>
                    <a:pt x="1548" y="7525"/>
                    <a:pt x="1512" y="7609"/>
                  </a:cubicBezTo>
                  <a:cubicBezTo>
                    <a:pt x="1500" y="7632"/>
                    <a:pt x="1488" y="7644"/>
                    <a:pt x="1477" y="7668"/>
                  </a:cubicBezTo>
                  <a:cubicBezTo>
                    <a:pt x="1429" y="7763"/>
                    <a:pt x="1369" y="7871"/>
                    <a:pt x="1322" y="7978"/>
                  </a:cubicBezTo>
                  <a:lnTo>
                    <a:pt x="1274" y="8073"/>
                  </a:lnTo>
                  <a:cubicBezTo>
                    <a:pt x="1238" y="8144"/>
                    <a:pt x="1203" y="8228"/>
                    <a:pt x="1167" y="8299"/>
                  </a:cubicBezTo>
                  <a:lnTo>
                    <a:pt x="1119" y="8418"/>
                  </a:lnTo>
                  <a:cubicBezTo>
                    <a:pt x="1084" y="8490"/>
                    <a:pt x="1060" y="8561"/>
                    <a:pt x="1024" y="8621"/>
                  </a:cubicBezTo>
                  <a:cubicBezTo>
                    <a:pt x="1000" y="8692"/>
                    <a:pt x="988" y="8716"/>
                    <a:pt x="976" y="8752"/>
                  </a:cubicBezTo>
                  <a:cubicBezTo>
                    <a:pt x="941" y="8823"/>
                    <a:pt x="917" y="8883"/>
                    <a:pt x="893" y="8954"/>
                  </a:cubicBezTo>
                  <a:cubicBezTo>
                    <a:pt x="869" y="9002"/>
                    <a:pt x="857" y="9049"/>
                    <a:pt x="845" y="9085"/>
                  </a:cubicBezTo>
                  <a:cubicBezTo>
                    <a:pt x="810" y="9156"/>
                    <a:pt x="786" y="9216"/>
                    <a:pt x="762" y="9287"/>
                  </a:cubicBezTo>
                  <a:cubicBezTo>
                    <a:pt x="750" y="9335"/>
                    <a:pt x="738" y="9383"/>
                    <a:pt x="715" y="9430"/>
                  </a:cubicBezTo>
                  <a:lnTo>
                    <a:pt x="643" y="9633"/>
                  </a:lnTo>
                  <a:cubicBezTo>
                    <a:pt x="631" y="9680"/>
                    <a:pt x="619" y="9716"/>
                    <a:pt x="607" y="9764"/>
                  </a:cubicBezTo>
                  <a:cubicBezTo>
                    <a:pt x="584" y="9835"/>
                    <a:pt x="560" y="9907"/>
                    <a:pt x="536" y="9990"/>
                  </a:cubicBezTo>
                  <a:cubicBezTo>
                    <a:pt x="524" y="10026"/>
                    <a:pt x="512" y="10061"/>
                    <a:pt x="500" y="10109"/>
                  </a:cubicBezTo>
                  <a:cubicBezTo>
                    <a:pt x="476" y="10204"/>
                    <a:pt x="441" y="10299"/>
                    <a:pt x="417" y="10407"/>
                  </a:cubicBezTo>
                  <a:cubicBezTo>
                    <a:pt x="417" y="10419"/>
                    <a:pt x="405" y="10430"/>
                    <a:pt x="405" y="10454"/>
                  </a:cubicBezTo>
                  <a:cubicBezTo>
                    <a:pt x="381" y="10561"/>
                    <a:pt x="345" y="10680"/>
                    <a:pt x="322" y="10800"/>
                  </a:cubicBezTo>
                  <a:cubicBezTo>
                    <a:pt x="310" y="10835"/>
                    <a:pt x="310" y="10871"/>
                    <a:pt x="298" y="10907"/>
                  </a:cubicBezTo>
                  <a:cubicBezTo>
                    <a:pt x="274" y="10990"/>
                    <a:pt x="262" y="11061"/>
                    <a:pt x="250" y="11145"/>
                  </a:cubicBezTo>
                  <a:cubicBezTo>
                    <a:pt x="238" y="11192"/>
                    <a:pt x="226" y="11240"/>
                    <a:pt x="214" y="11288"/>
                  </a:cubicBezTo>
                  <a:cubicBezTo>
                    <a:pt x="203" y="11359"/>
                    <a:pt x="191" y="11431"/>
                    <a:pt x="179" y="11502"/>
                  </a:cubicBezTo>
                  <a:cubicBezTo>
                    <a:pt x="167" y="11550"/>
                    <a:pt x="167" y="11597"/>
                    <a:pt x="155" y="11645"/>
                  </a:cubicBezTo>
                  <a:cubicBezTo>
                    <a:pt x="143" y="11704"/>
                    <a:pt x="131" y="11788"/>
                    <a:pt x="119" y="11859"/>
                  </a:cubicBezTo>
                  <a:cubicBezTo>
                    <a:pt x="107" y="11931"/>
                    <a:pt x="107" y="11966"/>
                    <a:pt x="107" y="12014"/>
                  </a:cubicBezTo>
                  <a:lnTo>
                    <a:pt x="72" y="12228"/>
                  </a:lnTo>
                  <a:cubicBezTo>
                    <a:pt x="72" y="12276"/>
                    <a:pt x="60" y="12324"/>
                    <a:pt x="60" y="12371"/>
                  </a:cubicBezTo>
                  <a:cubicBezTo>
                    <a:pt x="48" y="12454"/>
                    <a:pt x="48" y="12526"/>
                    <a:pt x="36" y="12597"/>
                  </a:cubicBezTo>
                  <a:cubicBezTo>
                    <a:pt x="36" y="12645"/>
                    <a:pt x="24" y="12693"/>
                    <a:pt x="24" y="12740"/>
                  </a:cubicBezTo>
                  <a:cubicBezTo>
                    <a:pt x="24" y="12824"/>
                    <a:pt x="12" y="12907"/>
                    <a:pt x="12" y="12990"/>
                  </a:cubicBezTo>
                  <a:lnTo>
                    <a:pt x="12" y="13109"/>
                  </a:lnTo>
                  <a:cubicBezTo>
                    <a:pt x="12" y="13228"/>
                    <a:pt x="0" y="13347"/>
                    <a:pt x="0" y="13478"/>
                  </a:cubicBezTo>
                  <a:lnTo>
                    <a:pt x="0" y="13740"/>
                  </a:lnTo>
                  <a:lnTo>
                    <a:pt x="0" y="14860"/>
                  </a:lnTo>
                  <a:cubicBezTo>
                    <a:pt x="0" y="14729"/>
                    <a:pt x="0" y="14610"/>
                    <a:pt x="12" y="14490"/>
                  </a:cubicBezTo>
                  <a:lnTo>
                    <a:pt x="12" y="14371"/>
                  </a:lnTo>
                  <a:cubicBezTo>
                    <a:pt x="12" y="14288"/>
                    <a:pt x="24" y="14205"/>
                    <a:pt x="24" y="14121"/>
                  </a:cubicBezTo>
                  <a:cubicBezTo>
                    <a:pt x="24" y="14074"/>
                    <a:pt x="36" y="14026"/>
                    <a:pt x="36" y="13978"/>
                  </a:cubicBezTo>
                  <a:cubicBezTo>
                    <a:pt x="36" y="13907"/>
                    <a:pt x="48" y="13836"/>
                    <a:pt x="60" y="13752"/>
                  </a:cubicBezTo>
                  <a:cubicBezTo>
                    <a:pt x="60" y="13705"/>
                    <a:pt x="72" y="13657"/>
                    <a:pt x="72" y="13609"/>
                  </a:cubicBezTo>
                  <a:lnTo>
                    <a:pt x="107" y="13395"/>
                  </a:lnTo>
                  <a:cubicBezTo>
                    <a:pt x="107" y="13347"/>
                    <a:pt x="119" y="13288"/>
                    <a:pt x="119" y="13240"/>
                  </a:cubicBezTo>
                  <a:cubicBezTo>
                    <a:pt x="131" y="13193"/>
                    <a:pt x="143" y="13097"/>
                    <a:pt x="155" y="13026"/>
                  </a:cubicBezTo>
                  <a:cubicBezTo>
                    <a:pt x="167" y="12966"/>
                    <a:pt x="167" y="12931"/>
                    <a:pt x="179" y="12883"/>
                  </a:cubicBezTo>
                  <a:cubicBezTo>
                    <a:pt x="191" y="12812"/>
                    <a:pt x="203" y="12728"/>
                    <a:pt x="214" y="12657"/>
                  </a:cubicBezTo>
                  <a:cubicBezTo>
                    <a:pt x="226" y="12621"/>
                    <a:pt x="238" y="12574"/>
                    <a:pt x="250" y="12526"/>
                  </a:cubicBezTo>
                  <a:cubicBezTo>
                    <a:pt x="262" y="12443"/>
                    <a:pt x="274" y="12359"/>
                    <a:pt x="298" y="12288"/>
                  </a:cubicBezTo>
                  <a:cubicBezTo>
                    <a:pt x="310" y="12252"/>
                    <a:pt x="310" y="12216"/>
                    <a:pt x="322" y="12181"/>
                  </a:cubicBezTo>
                  <a:cubicBezTo>
                    <a:pt x="345" y="12062"/>
                    <a:pt x="381" y="11943"/>
                    <a:pt x="405" y="11823"/>
                  </a:cubicBezTo>
                  <a:cubicBezTo>
                    <a:pt x="405" y="11812"/>
                    <a:pt x="417" y="11800"/>
                    <a:pt x="417" y="11788"/>
                  </a:cubicBezTo>
                  <a:cubicBezTo>
                    <a:pt x="441" y="11692"/>
                    <a:pt x="476" y="11585"/>
                    <a:pt x="500" y="11478"/>
                  </a:cubicBezTo>
                  <a:cubicBezTo>
                    <a:pt x="512" y="11442"/>
                    <a:pt x="524" y="11407"/>
                    <a:pt x="536" y="11371"/>
                  </a:cubicBezTo>
                  <a:cubicBezTo>
                    <a:pt x="560" y="11288"/>
                    <a:pt x="584" y="11216"/>
                    <a:pt x="607" y="11145"/>
                  </a:cubicBezTo>
                  <a:cubicBezTo>
                    <a:pt x="619" y="11097"/>
                    <a:pt x="631" y="11050"/>
                    <a:pt x="643" y="11014"/>
                  </a:cubicBezTo>
                  <a:lnTo>
                    <a:pt x="715" y="10800"/>
                  </a:lnTo>
                  <a:cubicBezTo>
                    <a:pt x="738" y="10764"/>
                    <a:pt x="750" y="10716"/>
                    <a:pt x="762" y="10669"/>
                  </a:cubicBezTo>
                  <a:cubicBezTo>
                    <a:pt x="786" y="10621"/>
                    <a:pt x="810" y="10538"/>
                    <a:pt x="845" y="10466"/>
                  </a:cubicBezTo>
                  <a:cubicBezTo>
                    <a:pt x="869" y="10407"/>
                    <a:pt x="869" y="10383"/>
                    <a:pt x="893" y="10335"/>
                  </a:cubicBezTo>
                  <a:cubicBezTo>
                    <a:pt x="905" y="10288"/>
                    <a:pt x="941" y="10204"/>
                    <a:pt x="976" y="10133"/>
                  </a:cubicBezTo>
                  <a:cubicBezTo>
                    <a:pt x="1000" y="10073"/>
                    <a:pt x="1012" y="10049"/>
                    <a:pt x="1024" y="10002"/>
                  </a:cubicBezTo>
                  <a:cubicBezTo>
                    <a:pt x="1048" y="9954"/>
                    <a:pt x="1084" y="9871"/>
                    <a:pt x="1119" y="9799"/>
                  </a:cubicBezTo>
                  <a:lnTo>
                    <a:pt x="1167" y="9680"/>
                  </a:lnTo>
                  <a:cubicBezTo>
                    <a:pt x="1203" y="9597"/>
                    <a:pt x="1238" y="9526"/>
                    <a:pt x="1274" y="9454"/>
                  </a:cubicBezTo>
                  <a:lnTo>
                    <a:pt x="1322" y="9359"/>
                  </a:lnTo>
                  <a:cubicBezTo>
                    <a:pt x="1369" y="9252"/>
                    <a:pt x="1429" y="9145"/>
                    <a:pt x="1477" y="9049"/>
                  </a:cubicBezTo>
                  <a:cubicBezTo>
                    <a:pt x="1488" y="9025"/>
                    <a:pt x="1500" y="9002"/>
                    <a:pt x="1512" y="8990"/>
                  </a:cubicBezTo>
                  <a:cubicBezTo>
                    <a:pt x="1548" y="8906"/>
                    <a:pt x="1596" y="8823"/>
                    <a:pt x="1643" y="8728"/>
                  </a:cubicBezTo>
                  <a:lnTo>
                    <a:pt x="1703" y="8621"/>
                  </a:lnTo>
                  <a:cubicBezTo>
                    <a:pt x="1750" y="8561"/>
                    <a:pt x="1786" y="8490"/>
                    <a:pt x="1822" y="8430"/>
                  </a:cubicBezTo>
                  <a:lnTo>
                    <a:pt x="1893" y="8311"/>
                  </a:lnTo>
                  <a:cubicBezTo>
                    <a:pt x="1929" y="8240"/>
                    <a:pt x="1965" y="8180"/>
                    <a:pt x="2000" y="8121"/>
                  </a:cubicBezTo>
                  <a:lnTo>
                    <a:pt x="2084" y="8002"/>
                  </a:lnTo>
                  <a:cubicBezTo>
                    <a:pt x="2119" y="7942"/>
                    <a:pt x="2155" y="7882"/>
                    <a:pt x="2203" y="7823"/>
                  </a:cubicBezTo>
                  <a:cubicBezTo>
                    <a:pt x="2239" y="7763"/>
                    <a:pt x="2250" y="7740"/>
                    <a:pt x="2274" y="7704"/>
                  </a:cubicBezTo>
                  <a:lnTo>
                    <a:pt x="2393" y="7525"/>
                  </a:lnTo>
                  <a:lnTo>
                    <a:pt x="2477" y="7418"/>
                  </a:lnTo>
                  <a:cubicBezTo>
                    <a:pt x="2524" y="7347"/>
                    <a:pt x="2572" y="7287"/>
                    <a:pt x="2608" y="7228"/>
                  </a:cubicBezTo>
                  <a:cubicBezTo>
                    <a:pt x="2643" y="7204"/>
                    <a:pt x="2667" y="7168"/>
                    <a:pt x="2691" y="7132"/>
                  </a:cubicBezTo>
                  <a:cubicBezTo>
                    <a:pt x="2739" y="7061"/>
                    <a:pt x="2798" y="6990"/>
                    <a:pt x="2834" y="6930"/>
                  </a:cubicBezTo>
                  <a:cubicBezTo>
                    <a:pt x="2858" y="6894"/>
                    <a:pt x="2881" y="6870"/>
                    <a:pt x="2893" y="6847"/>
                  </a:cubicBezTo>
                  <a:cubicBezTo>
                    <a:pt x="2977" y="6751"/>
                    <a:pt x="3048" y="6668"/>
                    <a:pt x="3120" y="6573"/>
                  </a:cubicBezTo>
                  <a:lnTo>
                    <a:pt x="3167" y="6513"/>
                  </a:lnTo>
                  <a:cubicBezTo>
                    <a:pt x="3227" y="6442"/>
                    <a:pt x="3286" y="6370"/>
                    <a:pt x="3358" y="6311"/>
                  </a:cubicBezTo>
                  <a:lnTo>
                    <a:pt x="3441" y="6216"/>
                  </a:lnTo>
                  <a:lnTo>
                    <a:pt x="3584" y="6037"/>
                  </a:lnTo>
                  <a:lnTo>
                    <a:pt x="3679" y="5942"/>
                  </a:lnTo>
                  <a:cubicBezTo>
                    <a:pt x="3727" y="5882"/>
                    <a:pt x="3786" y="5835"/>
                    <a:pt x="3834" y="5787"/>
                  </a:cubicBezTo>
                  <a:lnTo>
                    <a:pt x="3941" y="5692"/>
                  </a:lnTo>
                  <a:cubicBezTo>
                    <a:pt x="3989" y="5632"/>
                    <a:pt x="4036" y="5585"/>
                    <a:pt x="4084" y="5537"/>
                  </a:cubicBezTo>
                  <a:lnTo>
                    <a:pt x="4191" y="5430"/>
                  </a:lnTo>
                  <a:lnTo>
                    <a:pt x="4346" y="5287"/>
                  </a:lnTo>
                  <a:lnTo>
                    <a:pt x="4453" y="5192"/>
                  </a:lnTo>
                  <a:lnTo>
                    <a:pt x="4620" y="5037"/>
                  </a:lnTo>
                  <a:lnTo>
                    <a:pt x="4715" y="4954"/>
                  </a:lnTo>
                  <a:lnTo>
                    <a:pt x="4917" y="4775"/>
                  </a:lnTo>
                  <a:lnTo>
                    <a:pt x="4989" y="4727"/>
                  </a:lnTo>
                  <a:cubicBezTo>
                    <a:pt x="5084" y="4644"/>
                    <a:pt x="5167" y="4573"/>
                    <a:pt x="5263" y="4501"/>
                  </a:cubicBezTo>
                  <a:lnTo>
                    <a:pt x="5310" y="4465"/>
                  </a:lnTo>
                  <a:cubicBezTo>
                    <a:pt x="5406" y="4394"/>
                    <a:pt x="5501" y="4323"/>
                    <a:pt x="5596" y="4251"/>
                  </a:cubicBezTo>
                  <a:lnTo>
                    <a:pt x="5691" y="4180"/>
                  </a:lnTo>
                  <a:lnTo>
                    <a:pt x="5953" y="4001"/>
                  </a:lnTo>
                  <a:lnTo>
                    <a:pt x="6037" y="3942"/>
                  </a:lnTo>
                  <a:cubicBezTo>
                    <a:pt x="6144" y="3858"/>
                    <a:pt x="6263" y="3787"/>
                    <a:pt x="6370" y="3715"/>
                  </a:cubicBezTo>
                  <a:lnTo>
                    <a:pt x="6441" y="3668"/>
                  </a:lnTo>
                  <a:cubicBezTo>
                    <a:pt x="6537" y="3608"/>
                    <a:pt x="6632" y="3549"/>
                    <a:pt x="6727" y="3489"/>
                  </a:cubicBezTo>
                  <a:lnTo>
                    <a:pt x="6811" y="3441"/>
                  </a:lnTo>
                  <a:cubicBezTo>
                    <a:pt x="7001" y="3334"/>
                    <a:pt x="7180" y="3227"/>
                    <a:pt x="7370" y="3132"/>
                  </a:cubicBezTo>
                  <a:lnTo>
                    <a:pt x="7442" y="3096"/>
                  </a:lnTo>
                  <a:cubicBezTo>
                    <a:pt x="7632" y="2989"/>
                    <a:pt x="7823" y="2894"/>
                    <a:pt x="8025" y="2799"/>
                  </a:cubicBezTo>
                  <a:lnTo>
                    <a:pt x="8073" y="2763"/>
                  </a:lnTo>
                  <a:cubicBezTo>
                    <a:pt x="8251" y="2691"/>
                    <a:pt x="8418" y="2608"/>
                    <a:pt x="8596" y="2537"/>
                  </a:cubicBezTo>
                  <a:lnTo>
                    <a:pt x="8680" y="2501"/>
                  </a:lnTo>
                  <a:cubicBezTo>
                    <a:pt x="8846" y="2429"/>
                    <a:pt x="9025" y="2358"/>
                    <a:pt x="9204" y="2298"/>
                  </a:cubicBezTo>
                  <a:lnTo>
                    <a:pt x="9287" y="2263"/>
                  </a:lnTo>
                  <a:cubicBezTo>
                    <a:pt x="9454" y="2203"/>
                    <a:pt x="9620" y="2144"/>
                    <a:pt x="9787" y="2096"/>
                  </a:cubicBezTo>
                  <a:lnTo>
                    <a:pt x="9870" y="2060"/>
                  </a:lnTo>
                  <a:cubicBezTo>
                    <a:pt x="10037" y="2013"/>
                    <a:pt x="10216" y="1953"/>
                    <a:pt x="10382" y="1906"/>
                  </a:cubicBezTo>
                  <a:lnTo>
                    <a:pt x="10406" y="1906"/>
                  </a:lnTo>
                  <a:cubicBezTo>
                    <a:pt x="10573" y="1858"/>
                    <a:pt x="10740" y="1822"/>
                    <a:pt x="10906" y="1786"/>
                  </a:cubicBezTo>
                  <a:lnTo>
                    <a:pt x="10990" y="1763"/>
                  </a:lnTo>
                  <a:cubicBezTo>
                    <a:pt x="11156" y="1715"/>
                    <a:pt x="11323" y="1679"/>
                    <a:pt x="11490" y="1656"/>
                  </a:cubicBezTo>
                  <a:lnTo>
                    <a:pt x="11585" y="1632"/>
                  </a:lnTo>
                  <a:cubicBezTo>
                    <a:pt x="11752" y="1596"/>
                    <a:pt x="11930" y="1572"/>
                    <a:pt x="12097" y="1536"/>
                  </a:cubicBezTo>
                  <a:lnTo>
                    <a:pt x="12121" y="1536"/>
                  </a:lnTo>
                  <a:cubicBezTo>
                    <a:pt x="12287" y="1513"/>
                    <a:pt x="12454" y="1489"/>
                    <a:pt x="12621" y="1477"/>
                  </a:cubicBezTo>
                  <a:lnTo>
                    <a:pt x="12716" y="1465"/>
                  </a:lnTo>
                  <a:cubicBezTo>
                    <a:pt x="12895" y="1441"/>
                    <a:pt x="13061" y="1429"/>
                    <a:pt x="13240" y="1417"/>
                  </a:cubicBezTo>
                  <a:lnTo>
                    <a:pt x="13335" y="1417"/>
                  </a:lnTo>
                  <a:cubicBezTo>
                    <a:pt x="13514" y="1394"/>
                    <a:pt x="13692" y="1394"/>
                    <a:pt x="13871" y="1382"/>
                  </a:cubicBezTo>
                  <a:cubicBezTo>
                    <a:pt x="13990" y="1382"/>
                    <a:pt x="14109" y="1370"/>
                    <a:pt x="14228" y="1370"/>
                  </a:cubicBezTo>
                  <a:lnTo>
                    <a:pt x="14931" y="1370"/>
                  </a:lnTo>
                  <a:lnTo>
                    <a:pt x="15169" y="1358"/>
                  </a:lnTo>
                  <a:cubicBezTo>
                    <a:pt x="15395" y="1370"/>
                    <a:pt x="15609" y="1382"/>
                    <a:pt x="15835" y="1405"/>
                  </a:cubicBezTo>
                  <a:lnTo>
                    <a:pt x="15883" y="1405"/>
                  </a:lnTo>
                  <a:cubicBezTo>
                    <a:pt x="16097" y="1429"/>
                    <a:pt x="16312" y="1453"/>
                    <a:pt x="16526" y="1477"/>
                  </a:cubicBezTo>
                  <a:lnTo>
                    <a:pt x="16597" y="1489"/>
                  </a:lnTo>
                  <a:cubicBezTo>
                    <a:pt x="16717" y="1513"/>
                    <a:pt x="16824" y="1525"/>
                    <a:pt x="16943" y="1548"/>
                  </a:cubicBezTo>
                  <a:lnTo>
                    <a:pt x="16978" y="1548"/>
                  </a:lnTo>
                  <a:cubicBezTo>
                    <a:pt x="17109" y="1572"/>
                    <a:pt x="17240" y="1596"/>
                    <a:pt x="17371" y="1620"/>
                  </a:cubicBezTo>
                  <a:lnTo>
                    <a:pt x="17490" y="1644"/>
                  </a:lnTo>
                  <a:lnTo>
                    <a:pt x="17752" y="1691"/>
                  </a:lnTo>
                  <a:lnTo>
                    <a:pt x="17895" y="1727"/>
                  </a:lnTo>
                  <a:lnTo>
                    <a:pt x="18133" y="1786"/>
                  </a:lnTo>
                  <a:lnTo>
                    <a:pt x="18252" y="1822"/>
                  </a:lnTo>
                  <a:cubicBezTo>
                    <a:pt x="18431" y="1870"/>
                    <a:pt x="18610" y="1917"/>
                    <a:pt x="18788" y="1965"/>
                  </a:cubicBezTo>
                  <a:lnTo>
                    <a:pt x="18860" y="1989"/>
                  </a:lnTo>
                  <a:cubicBezTo>
                    <a:pt x="19050" y="2048"/>
                    <a:pt x="19229" y="2108"/>
                    <a:pt x="19407" y="2167"/>
                  </a:cubicBezTo>
                  <a:lnTo>
                    <a:pt x="19419" y="2167"/>
                  </a:lnTo>
                  <a:cubicBezTo>
                    <a:pt x="19598" y="2227"/>
                    <a:pt x="19776" y="2298"/>
                    <a:pt x="19955" y="2370"/>
                  </a:cubicBezTo>
                  <a:lnTo>
                    <a:pt x="20015" y="2394"/>
                  </a:lnTo>
                  <a:cubicBezTo>
                    <a:pt x="20181" y="2453"/>
                    <a:pt x="20348" y="2525"/>
                    <a:pt x="20515" y="2608"/>
                  </a:cubicBezTo>
                  <a:lnTo>
                    <a:pt x="20610" y="2644"/>
                  </a:lnTo>
                  <a:cubicBezTo>
                    <a:pt x="20765" y="2715"/>
                    <a:pt x="20908" y="2775"/>
                    <a:pt x="21062" y="2846"/>
                  </a:cubicBezTo>
                  <a:lnTo>
                    <a:pt x="21134" y="2894"/>
                  </a:lnTo>
                  <a:cubicBezTo>
                    <a:pt x="21265" y="2953"/>
                    <a:pt x="21396" y="3025"/>
                    <a:pt x="21539" y="3096"/>
                  </a:cubicBezTo>
                  <a:lnTo>
                    <a:pt x="21598" y="3132"/>
                  </a:lnTo>
                  <a:cubicBezTo>
                    <a:pt x="21741" y="3203"/>
                    <a:pt x="21884" y="3287"/>
                    <a:pt x="22027" y="3370"/>
                  </a:cubicBezTo>
                  <a:lnTo>
                    <a:pt x="22110" y="3430"/>
                  </a:lnTo>
                  <a:cubicBezTo>
                    <a:pt x="22253" y="3513"/>
                    <a:pt x="22396" y="3596"/>
                    <a:pt x="22527" y="3680"/>
                  </a:cubicBezTo>
                  <a:lnTo>
                    <a:pt x="22562" y="3703"/>
                  </a:lnTo>
                  <a:cubicBezTo>
                    <a:pt x="22693" y="3787"/>
                    <a:pt x="22824" y="3882"/>
                    <a:pt x="22955" y="3965"/>
                  </a:cubicBezTo>
                  <a:lnTo>
                    <a:pt x="23027" y="4025"/>
                  </a:lnTo>
                  <a:cubicBezTo>
                    <a:pt x="23158" y="4108"/>
                    <a:pt x="23289" y="4203"/>
                    <a:pt x="23420" y="4299"/>
                  </a:cubicBezTo>
                  <a:lnTo>
                    <a:pt x="23491" y="4358"/>
                  </a:lnTo>
                  <a:cubicBezTo>
                    <a:pt x="23622" y="4453"/>
                    <a:pt x="23741" y="4549"/>
                    <a:pt x="23860" y="4644"/>
                  </a:cubicBezTo>
                  <a:lnTo>
                    <a:pt x="23884" y="4668"/>
                  </a:lnTo>
                  <a:cubicBezTo>
                    <a:pt x="24015" y="4775"/>
                    <a:pt x="24134" y="4882"/>
                    <a:pt x="24253" y="4989"/>
                  </a:cubicBezTo>
                  <a:lnTo>
                    <a:pt x="24337" y="5049"/>
                  </a:lnTo>
                  <a:cubicBezTo>
                    <a:pt x="24467" y="5168"/>
                    <a:pt x="24598" y="5299"/>
                    <a:pt x="24729" y="5418"/>
                  </a:cubicBezTo>
                  <a:lnTo>
                    <a:pt x="24789" y="5489"/>
                  </a:lnTo>
                  <a:cubicBezTo>
                    <a:pt x="24920" y="5608"/>
                    <a:pt x="25051" y="5739"/>
                    <a:pt x="25170" y="5870"/>
                  </a:cubicBezTo>
                  <a:lnTo>
                    <a:pt x="25229" y="5930"/>
                  </a:lnTo>
                  <a:cubicBezTo>
                    <a:pt x="25349" y="6061"/>
                    <a:pt x="25480" y="6204"/>
                    <a:pt x="25599" y="6347"/>
                  </a:cubicBezTo>
                  <a:cubicBezTo>
                    <a:pt x="25610" y="6347"/>
                    <a:pt x="25622" y="6358"/>
                    <a:pt x="25622" y="6370"/>
                  </a:cubicBezTo>
                  <a:cubicBezTo>
                    <a:pt x="25753" y="6513"/>
                    <a:pt x="25872" y="6656"/>
                    <a:pt x="25991" y="6811"/>
                  </a:cubicBezTo>
                  <a:lnTo>
                    <a:pt x="26015" y="6835"/>
                  </a:lnTo>
                  <a:cubicBezTo>
                    <a:pt x="26087" y="6942"/>
                    <a:pt x="26158" y="7037"/>
                    <a:pt x="26242" y="7132"/>
                  </a:cubicBezTo>
                  <a:cubicBezTo>
                    <a:pt x="26265" y="7168"/>
                    <a:pt x="26277" y="7192"/>
                    <a:pt x="26301" y="7216"/>
                  </a:cubicBezTo>
                  <a:cubicBezTo>
                    <a:pt x="26349" y="7287"/>
                    <a:pt x="26408" y="7371"/>
                    <a:pt x="26456" y="7442"/>
                  </a:cubicBezTo>
                  <a:lnTo>
                    <a:pt x="26539" y="7549"/>
                  </a:lnTo>
                  <a:lnTo>
                    <a:pt x="26670" y="7752"/>
                  </a:lnTo>
                  <a:lnTo>
                    <a:pt x="26753" y="7871"/>
                  </a:lnTo>
                  <a:cubicBezTo>
                    <a:pt x="26789" y="7942"/>
                    <a:pt x="26837" y="8013"/>
                    <a:pt x="26884" y="8085"/>
                  </a:cubicBezTo>
                  <a:lnTo>
                    <a:pt x="26944" y="8180"/>
                  </a:lnTo>
                  <a:cubicBezTo>
                    <a:pt x="27051" y="8347"/>
                    <a:pt x="27146" y="8525"/>
                    <a:pt x="27242" y="8704"/>
                  </a:cubicBezTo>
                  <a:cubicBezTo>
                    <a:pt x="27254" y="8716"/>
                    <a:pt x="27265" y="8740"/>
                    <a:pt x="27277" y="8764"/>
                  </a:cubicBezTo>
                  <a:cubicBezTo>
                    <a:pt x="27373" y="8942"/>
                    <a:pt x="27468" y="9121"/>
                    <a:pt x="27551" y="9299"/>
                  </a:cubicBezTo>
                  <a:lnTo>
                    <a:pt x="27587" y="9371"/>
                  </a:lnTo>
                  <a:cubicBezTo>
                    <a:pt x="27658" y="9526"/>
                    <a:pt x="27730" y="9680"/>
                    <a:pt x="27801" y="9847"/>
                  </a:cubicBezTo>
                  <a:lnTo>
                    <a:pt x="27837" y="9930"/>
                  </a:lnTo>
                  <a:cubicBezTo>
                    <a:pt x="27908" y="10097"/>
                    <a:pt x="27980" y="10264"/>
                    <a:pt x="28039" y="10419"/>
                  </a:cubicBezTo>
                  <a:lnTo>
                    <a:pt x="28075" y="10502"/>
                  </a:lnTo>
                  <a:cubicBezTo>
                    <a:pt x="28135" y="10669"/>
                    <a:pt x="28194" y="10835"/>
                    <a:pt x="28242" y="10990"/>
                  </a:cubicBezTo>
                  <a:cubicBezTo>
                    <a:pt x="28289" y="11157"/>
                    <a:pt x="28349" y="11323"/>
                    <a:pt x="28397" y="11490"/>
                  </a:cubicBezTo>
                  <a:cubicBezTo>
                    <a:pt x="28397" y="11514"/>
                    <a:pt x="28408" y="11550"/>
                    <a:pt x="28420" y="11573"/>
                  </a:cubicBezTo>
                  <a:cubicBezTo>
                    <a:pt x="28456" y="11728"/>
                    <a:pt x="28504" y="11883"/>
                    <a:pt x="28539" y="12038"/>
                  </a:cubicBezTo>
                  <a:lnTo>
                    <a:pt x="28563" y="12133"/>
                  </a:lnTo>
                  <a:cubicBezTo>
                    <a:pt x="28599" y="12288"/>
                    <a:pt x="28623" y="12454"/>
                    <a:pt x="28658" y="12609"/>
                  </a:cubicBezTo>
                  <a:lnTo>
                    <a:pt x="28658" y="12633"/>
                  </a:lnTo>
                  <a:cubicBezTo>
                    <a:pt x="28694" y="12800"/>
                    <a:pt x="28718" y="12966"/>
                    <a:pt x="28742" y="13121"/>
                  </a:cubicBezTo>
                  <a:cubicBezTo>
                    <a:pt x="28742" y="13157"/>
                    <a:pt x="28754" y="13193"/>
                    <a:pt x="28754" y="13228"/>
                  </a:cubicBezTo>
                  <a:cubicBezTo>
                    <a:pt x="28778" y="13395"/>
                    <a:pt x="28801" y="13550"/>
                    <a:pt x="28813" y="13717"/>
                  </a:cubicBezTo>
                  <a:lnTo>
                    <a:pt x="28813" y="13800"/>
                  </a:lnTo>
                  <a:cubicBezTo>
                    <a:pt x="28837" y="13955"/>
                    <a:pt x="28849" y="14121"/>
                    <a:pt x="28849" y="14288"/>
                  </a:cubicBezTo>
                  <a:lnTo>
                    <a:pt x="28849" y="14348"/>
                  </a:lnTo>
                  <a:cubicBezTo>
                    <a:pt x="28861" y="14514"/>
                    <a:pt x="28873" y="14681"/>
                    <a:pt x="28873" y="14860"/>
                  </a:cubicBezTo>
                  <a:lnTo>
                    <a:pt x="28873" y="13562"/>
                  </a:lnTo>
                  <a:lnTo>
                    <a:pt x="28873" y="13502"/>
                  </a:lnTo>
                  <a:cubicBezTo>
                    <a:pt x="28873" y="13324"/>
                    <a:pt x="28873" y="13157"/>
                    <a:pt x="28849" y="12978"/>
                  </a:cubicBezTo>
                  <a:lnTo>
                    <a:pt x="28849" y="12931"/>
                  </a:lnTo>
                  <a:cubicBezTo>
                    <a:pt x="28837" y="12764"/>
                    <a:pt x="28837" y="12597"/>
                    <a:pt x="28813" y="12431"/>
                  </a:cubicBezTo>
                  <a:lnTo>
                    <a:pt x="28813" y="12383"/>
                  </a:lnTo>
                  <a:cubicBezTo>
                    <a:pt x="28813" y="12371"/>
                    <a:pt x="28813" y="12359"/>
                    <a:pt x="28813" y="12359"/>
                  </a:cubicBezTo>
                  <a:cubicBezTo>
                    <a:pt x="28801" y="12193"/>
                    <a:pt x="28778" y="12026"/>
                    <a:pt x="28754" y="11871"/>
                  </a:cubicBezTo>
                  <a:cubicBezTo>
                    <a:pt x="28754" y="11835"/>
                    <a:pt x="28742" y="11800"/>
                    <a:pt x="28742" y="11764"/>
                  </a:cubicBezTo>
                  <a:cubicBezTo>
                    <a:pt x="28718" y="11597"/>
                    <a:pt x="28682" y="11431"/>
                    <a:pt x="28658" y="11276"/>
                  </a:cubicBezTo>
                  <a:lnTo>
                    <a:pt x="28658" y="11252"/>
                  </a:lnTo>
                  <a:cubicBezTo>
                    <a:pt x="28623" y="11097"/>
                    <a:pt x="28599" y="10942"/>
                    <a:pt x="28563" y="10776"/>
                  </a:cubicBezTo>
                  <a:lnTo>
                    <a:pt x="28539" y="10692"/>
                  </a:lnTo>
                  <a:cubicBezTo>
                    <a:pt x="28504" y="10526"/>
                    <a:pt x="28456" y="10371"/>
                    <a:pt x="28420" y="10216"/>
                  </a:cubicBezTo>
                  <a:cubicBezTo>
                    <a:pt x="28420" y="10204"/>
                    <a:pt x="28420" y="10192"/>
                    <a:pt x="28408" y="10180"/>
                  </a:cubicBezTo>
                  <a:cubicBezTo>
                    <a:pt x="28397" y="10168"/>
                    <a:pt x="28397" y="10145"/>
                    <a:pt x="28397" y="10133"/>
                  </a:cubicBezTo>
                  <a:cubicBezTo>
                    <a:pt x="28349" y="9966"/>
                    <a:pt x="28289" y="9799"/>
                    <a:pt x="28242" y="9633"/>
                  </a:cubicBezTo>
                  <a:cubicBezTo>
                    <a:pt x="28194" y="9478"/>
                    <a:pt x="28135" y="9311"/>
                    <a:pt x="28075" y="9156"/>
                  </a:cubicBezTo>
                  <a:lnTo>
                    <a:pt x="28051" y="9097"/>
                  </a:lnTo>
                  <a:lnTo>
                    <a:pt x="28039" y="9073"/>
                  </a:lnTo>
                  <a:cubicBezTo>
                    <a:pt x="27980" y="8906"/>
                    <a:pt x="27908" y="8740"/>
                    <a:pt x="27837" y="8573"/>
                  </a:cubicBezTo>
                  <a:lnTo>
                    <a:pt x="27801" y="8490"/>
                  </a:lnTo>
                  <a:cubicBezTo>
                    <a:pt x="27730" y="8323"/>
                    <a:pt x="27658" y="8168"/>
                    <a:pt x="27587" y="8013"/>
                  </a:cubicBezTo>
                  <a:lnTo>
                    <a:pt x="27575" y="7978"/>
                  </a:lnTo>
                  <a:cubicBezTo>
                    <a:pt x="27575" y="7966"/>
                    <a:pt x="27563" y="7954"/>
                    <a:pt x="27551" y="7942"/>
                  </a:cubicBezTo>
                  <a:cubicBezTo>
                    <a:pt x="27468" y="7763"/>
                    <a:pt x="27373" y="7585"/>
                    <a:pt x="27277" y="7406"/>
                  </a:cubicBezTo>
                  <a:cubicBezTo>
                    <a:pt x="27265" y="7382"/>
                    <a:pt x="27254" y="7371"/>
                    <a:pt x="27242" y="7347"/>
                  </a:cubicBezTo>
                  <a:cubicBezTo>
                    <a:pt x="27146" y="7168"/>
                    <a:pt x="27039" y="6990"/>
                    <a:pt x="26944" y="6823"/>
                  </a:cubicBezTo>
                  <a:lnTo>
                    <a:pt x="26932" y="6799"/>
                  </a:lnTo>
                  <a:cubicBezTo>
                    <a:pt x="26920" y="6775"/>
                    <a:pt x="26896" y="6751"/>
                    <a:pt x="26884" y="6728"/>
                  </a:cubicBezTo>
                  <a:cubicBezTo>
                    <a:pt x="26837" y="6656"/>
                    <a:pt x="26789" y="6585"/>
                    <a:pt x="26753" y="6513"/>
                  </a:cubicBezTo>
                  <a:lnTo>
                    <a:pt x="26670" y="6394"/>
                  </a:lnTo>
                  <a:lnTo>
                    <a:pt x="26539" y="6192"/>
                  </a:lnTo>
                  <a:lnTo>
                    <a:pt x="26456" y="6085"/>
                  </a:lnTo>
                  <a:cubicBezTo>
                    <a:pt x="26408" y="6013"/>
                    <a:pt x="26349" y="5942"/>
                    <a:pt x="26301" y="5858"/>
                  </a:cubicBezTo>
                  <a:cubicBezTo>
                    <a:pt x="26277" y="5835"/>
                    <a:pt x="26265" y="5811"/>
                    <a:pt x="26242" y="5787"/>
                  </a:cubicBezTo>
                  <a:cubicBezTo>
                    <a:pt x="26170" y="5680"/>
                    <a:pt x="26087" y="5585"/>
                    <a:pt x="26015" y="5489"/>
                  </a:cubicBezTo>
                  <a:lnTo>
                    <a:pt x="26015" y="5477"/>
                  </a:lnTo>
                  <a:lnTo>
                    <a:pt x="25991" y="5454"/>
                  </a:lnTo>
                  <a:cubicBezTo>
                    <a:pt x="25872" y="5299"/>
                    <a:pt x="25753" y="5156"/>
                    <a:pt x="25634" y="5001"/>
                  </a:cubicBezTo>
                  <a:cubicBezTo>
                    <a:pt x="25622" y="5001"/>
                    <a:pt x="25622" y="4989"/>
                    <a:pt x="25610" y="4977"/>
                  </a:cubicBezTo>
                  <a:cubicBezTo>
                    <a:pt x="25491" y="4834"/>
                    <a:pt x="25360" y="4704"/>
                    <a:pt x="25229" y="4561"/>
                  </a:cubicBezTo>
                  <a:cubicBezTo>
                    <a:pt x="25218" y="4549"/>
                    <a:pt x="25206" y="4525"/>
                    <a:pt x="25182" y="4513"/>
                  </a:cubicBezTo>
                  <a:cubicBezTo>
                    <a:pt x="25051" y="4382"/>
                    <a:pt x="24932" y="4251"/>
                    <a:pt x="24801" y="4120"/>
                  </a:cubicBezTo>
                  <a:lnTo>
                    <a:pt x="24729" y="4061"/>
                  </a:lnTo>
                  <a:cubicBezTo>
                    <a:pt x="24598" y="3930"/>
                    <a:pt x="24467" y="3811"/>
                    <a:pt x="24337" y="3691"/>
                  </a:cubicBezTo>
                  <a:lnTo>
                    <a:pt x="24301" y="3656"/>
                  </a:lnTo>
                  <a:lnTo>
                    <a:pt x="24265" y="3620"/>
                  </a:lnTo>
                  <a:cubicBezTo>
                    <a:pt x="24146" y="3513"/>
                    <a:pt x="24015" y="3418"/>
                    <a:pt x="23896" y="3310"/>
                  </a:cubicBezTo>
                  <a:lnTo>
                    <a:pt x="23860" y="3287"/>
                  </a:lnTo>
                  <a:cubicBezTo>
                    <a:pt x="23741" y="3191"/>
                    <a:pt x="23622" y="3096"/>
                    <a:pt x="23503" y="3001"/>
                  </a:cubicBezTo>
                  <a:lnTo>
                    <a:pt x="23420" y="2941"/>
                  </a:lnTo>
                  <a:cubicBezTo>
                    <a:pt x="23301" y="2846"/>
                    <a:pt x="23170" y="2751"/>
                    <a:pt x="23039" y="2656"/>
                  </a:cubicBezTo>
                  <a:lnTo>
                    <a:pt x="22955" y="2608"/>
                  </a:lnTo>
                  <a:cubicBezTo>
                    <a:pt x="22824" y="2513"/>
                    <a:pt x="22705" y="2429"/>
                    <a:pt x="22574" y="2346"/>
                  </a:cubicBezTo>
                  <a:lnTo>
                    <a:pt x="22539" y="2322"/>
                  </a:lnTo>
                  <a:cubicBezTo>
                    <a:pt x="22396" y="2227"/>
                    <a:pt x="22265" y="2144"/>
                    <a:pt x="22122" y="2060"/>
                  </a:cubicBezTo>
                  <a:lnTo>
                    <a:pt x="22027" y="2013"/>
                  </a:lnTo>
                  <a:cubicBezTo>
                    <a:pt x="21884" y="1929"/>
                    <a:pt x="21753" y="1846"/>
                    <a:pt x="21610" y="1763"/>
                  </a:cubicBezTo>
                  <a:lnTo>
                    <a:pt x="21539" y="1739"/>
                  </a:lnTo>
                  <a:cubicBezTo>
                    <a:pt x="21408" y="1667"/>
                    <a:pt x="21277" y="1596"/>
                    <a:pt x="21134" y="1525"/>
                  </a:cubicBezTo>
                  <a:lnTo>
                    <a:pt x="21062" y="1489"/>
                  </a:lnTo>
                  <a:cubicBezTo>
                    <a:pt x="20919" y="1417"/>
                    <a:pt x="20765" y="1346"/>
                    <a:pt x="20622" y="1275"/>
                  </a:cubicBezTo>
                  <a:lnTo>
                    <a:pt x="20574" y="1263"/>
                  </a:lnTo>
                  <a:lnTo>
                    <a:pt x="20527" y="1239"/>
                  </a:lnTo>
                  <a:cubicBezTo>
                    <a:pt x="20360" y="1167"/>
                    <a:pt x="20193" y="1096"/>
                    <a:pt x="20026" y="1024"/>
                  </a:cubicBezTo>
                  <a:lnTo>
                    <a:pt x="19955" y="1001"/>
                  </a:lnTo>
                  <a:cubicBezTo>
                    <a:pt x="19788" y="929"/>
                    <a:pt x="19610" y="870"/>
                    <a:pt x="19431" y="810"/>
                  </a:cubicBezTo>
                  <a:lnTo>
                    <a:pt x="19419" y="810"/>
                  </a:lnTo>
                  <a:cubicBezTo>
                    <a:pt x="19241" y="739"/>
                    <a:pt x="19050" y="679"/>
                    <a:pt x="18872" y="632"/>
                  </a:cubicBezTo>
                  <a:lnTo>
                    <a:pt x="18788" y="608"/>
                  </a:lnTo>
                  <a:cubicBezTo>
                    <a:pt x="18622" y="548"/>
                    <a:pt x="18443" y="501"/>
                    <a:pt x="18264" y="453"/>
                  </a:cubicBezTo>
                  <a:lnTo>
                    <a:pt x="18217" y="441"/>
                  </a:lnTo>
                  <a:lnTo>
                    <a:pt x="18145" y="429"/>
                  </a:lnTo>
                  <a:lnTo>
                    <a:pt x="17907" y="370"/>
                  </a:lnTo>
                  <a:lnTo>
                    <a:pt x="17752" y="334"/>
                  </a:lnTo>
                  <a:lnTo>
                    <a:pt x="17490" y="274"/>
                  </a:lnTo>
                  <a:lnTo>
                    <a:pt x="17371" y="251"/>
                  </a:lnTo>
                  <a:cubicBezTo>
                    <a:pt x="17252" y="227"/>
                    <a:pt x="17121" y="203"/>
                    <a:pt x="16990" y="179"/>
                  </a:cubicBezTo>
                  <a:lnTo>
                    <a:pt x="16955" y="179"/>
                  </a:lnTo>
                  <a:cubicBezTo>
                    <a:pt x="16836" y="155"/>
                    <a:pt x="16717" y="143"/>
                    <a:pt x="16597" y="132"/>
                  </a:cubicBezTo>
                  <a:lnTo>
                    <a:pt x="16526" y="132"/>
                  </a:lnTo>
                  <a:cubicBezTo>
                    <a:pt x="16312" y="96"/>
                    <a:pt x="16097" y="72"/>
                    <a:pt x="15883" y="48"/>
                  </a:cubicBezTo>
                  <a:lnTo>
                    <a:pt x="15847" y="48"/>
                  </a:lnTo>
                  <a:cubicBezTo>
                    <a:pt x="15621" y="36"/>
                    <a:pt x="15395" y="12"/>
                    <a:pt x="15169" y="1"/>
                  </a:cubicBezTo>
                  <a:close/>
                </a:path>
              </a:pathLst>
            </a:custGeom>
            <a:solidFill>
              <a:srgbClr val="557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8" name="Google Shape;1485;p44"/>
          <p:cNvSpPr txBox="1"/>
          <p:nvPr/>
        </p:nvSpPr>
        <p:spPr>
          <a:xfrm>
            <a:off x="3538721" y="2858659"/>
            <a:ext cx="870432" cy="42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6B94B5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四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6B94B5"/>
              </a:solidFill>
              <a:effectLst/>
              <a:uLnTx/>
              <a:uFillTx/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19" name="Google Shape;1486;p44"/>
          <p:cNvSpPr txBox="1"/>
          <p:nvPr/>
        </p:nvSpPr>
        <p:spPr>
          <a:xfrm>
            <a:off x="4491416" y="3519258"/>
            <a:ext cx="1532291" cy="372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挑战性要求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1469;p44"/>
          <p:cNvSpPr txBox="1"/>
          <p:nvPr/>
        </p:nvSpPr>
        <p:spPr>
          <a:xfrm>
            <a:off x="6313360" y="4304156"/>
            <a:ext cx="5407105" cy="4685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在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智能手机上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完成大语言模型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部署及推理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Fira Sans"/>
              <a:sym typeface="Fira Sans"/>
            </a:endParaRPr>
          </a:p>
        </p:txBody>
      </p:sp>
      <p:grpSp>
        <p:nvGrpSpPr>
          <p:cNvPr id="21" name="Google Shape;1489;p44"/>
          <p:cNvGrpSpPr/>
          <p:nvPr/>
        </p:nvGrpSpPr>
        <p:grpSpPr>
          <a:xfrm>
            <a:off x="2684461" y="3471191"/>
            <a:ext cx="870530" cy="1234491"/>
            <a:chOff x="5024067" y="2591745"/>
            <a:chExt cx="776188" cy="1100705"/>
          </a:xfrm>
        </p:grpSpPr>
        <p:grpSp>
          <p:nvGrpSpPr>
            <p:cNvPr id="22" name="Google Shape;1490;p44"/>
            <p:cNvGrpSpPr/>
            <p:nvPr/>
          </p:nvGrpSpPr>
          <p:grpSpPr>
            <a:xfrm>
              <a:off x="5024217" y="2591745"/>
              <a:ext cx="776038" cy="1100705"/>
              <a:chOff x="1717711" y="2392613"/>
              <a:chExt cx="929165" cy="1317894"/>
            </a:xfrm>
          </p:grpSpPr>
          <p:sp>
            <p:nvSpPr>
              <p:cNvPr id="24" name="Google Shape;1491;p44"/>
              <p:cNvSpPr/>
              <p:nvPr/>
            </p:nvSpPr>
            <p:spPr>
              <a:xfrm>
                <a:off x="1880130" y="3369595"/>
                <a:ext cx="589086" cy="340912"/>
              </a:xfrm>
              <a:custGeom>
                <a:avLst/>
                <a:gdLst/>
                <a:ahLst/>
                <a:cxnLst/>
                <a:rect l="l" t="t" r="r" b="b"/>
                <a:pathLst>
                  <a:path w="18396" h="10646" extrusionOk="0">
                    <a:moveTo>
                      <a:pt x="9178" y="1"/>
                    </a:moveTo>
                    <a:cubicBezTo>
                      <a:pt x="4111" y="1"/>
                      <a:pt x="12" y="2366"/>
                      <a:pt x="0" y="5299"/>
                    </a:cubicBezTo>
                    <a:cubicBezTo>
                      <a:pt x="0" y="8240"/>
                      <a:pt x="4108" y="10633"/>
                      <a:pt x="9180" y="10645"/>
                    </a:cubicBezTo>
                    <a:cubicBezTo>
                      <a:pt x="9205" y="10645"/>
                      <a:pt x="9230" y="10645"/>
                      <a:pt x="9255" y="10645"/>
                    </a:cubicBezTo>
                    <a:cubicBezTo>
                      <a:pt x="14293" y="10645"/>
                      <a:pt x="18383" y="8273"/>
                      <a:pt x="18383" y="5347"/>
                    </a:cubicBezTo>
                    <a:cubicBezTo>
                      <a:pt x="18395" y="2406"/>
                      <a:pt x="14288" y="13"/>
                      <a:pt x="9216" y="1"/>
                    </a:cubicBezTo>
                    <a:cubicBezTo>
                      <a:pt x="9203" y="1"/>
                      <a:pt x="9190" y="1"/>
                      <a:pt x="9178" y="1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" name="Google Shape;1492;p44"/>
              <p:cNvSpPr/>
              <p:nvPr/>
            </p:nvSpPr>
            <p:spPr>
              <a:xfrm>
                <a:off x="1973924" y="3361205"/>
                <a:ext cx="401882" cy="232227"/>
              </a:xfrm>
              <a:custGeom>
                <a:avLst/>
                <a:gdLst/>
                <a:ahLst/>
                <a:cxnLst/>
                <a:rect l="l" t="t" r="r" b="b"/>
                <a:pathLst>
                  <a:path w="12550" h="7252" extrusionOk="0">
                    <a:moveTo>
                      <a:pt x="6249" y="1"/>
                    </a:moveTo>
                    <a:cubicBezTo>
                      <a:pt x="2801" y="1"/>
                      <a:pt x="12" y="1615"/>
                      <a:pt x="12" y="3608"/>
                    </a:cubicBezTo>
                    <a:cubicBezTo>
                      <a:pt x="0" y="5609"/>
                      <a:pt x="2810" y="7240"/>
                      <a:pt x="6263" y="7252"/>
                    </a:cubicBezTo>
                    <a:cubicBezTo>
                      <a:pt x="6276" y="7252"/>
                      <a:pt x="6288" y="7252"/>
                      <a:pt x="6301" y="7252"/>
                    </a:cubicBezTo>
                    <a:cubicBezTo>
                      <a:pt x="9748" y="7252"/>
                      <a:pt x="12537" y="5637"/>
                      <a:pt x="12537" y="3644"/>
                    </a:cubicBezTo>
                    <a:cubicBezTo>
                      <a:pt x="12549" y="1644"/>
                      <a:pt x="9751" y="13"/>
                      <a:pt x="6287" y="1"/>
                    </a:cubicBezTo>
                    <a:cubicBezTo>
                      <a:pt x="6274" y="1"/>
                      <a:pt x="6261" y="1"/>
                      <a:pt x="6249" y="1"/>
                    </a:cubicBezTo>
                    <a:close/>
                  </a:path>
                </a:pathLst>
              </a:custGeom>
              <a:solidFill>
                <a:srgbClr val="1B4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" name="Google Shape;1493;p44"/>
              <p:cNvSpPr/>
              <p:nvPr/>
            </p:nvSpPr>
            <p:spPr>
              <a:xfrm>
                <a:off x="1972002" y="3474821"/>
                <a:ext cx="406141" cy="159568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4983" extrusionOk="0">
                    <a:moveTo>
                      <a:pt x="12597" y="37"/>
                    </a:moveTo>
                    <a:cubicBezTo>
                      <a:pt x="12595" y="95"/>
                      <a:pt x="12595" y="158"/>
                      <a:pt x="12595" y="223"/>
                    </a:cubicBezTo>
                    <a:lnTo>
                      <a:pt x="12595" y="223"/>
                    </a:lnTo>
                    <a:cubicBezTo>
                      <a:pt x="12596" y="216"/>
                      <a:pt x="12597" y="210"/>
                      <a:pt x="12597" y="203"/>
                    </a:cubicBezTo>
                    <a:cubicBezTo>
                      <a:pt x="12597" y="144"/>
                      <a:pt x="12609" y="96"/>
                      <a:pt x="12597" y="37"/>
                    </a:cubicBezTo>
                    <a:close/>
                    <a:moveTo>
                      <a:pt x="72" y="1"/>
                    </a:moveTo>
                    <a:lnTo>
                      <a:pt x="72" y="1"/>
                    </a:lnTo>
                    <a:cubicBezTo>
                      <a:pt x="1" y="1692"/>
                      <a:pt x="13" y="2811"/>
                      <a:pt x="1918" y="3918"/>
                    </a:cubicBezTo>
                    <a:cubicBezTo>
                      <a:pt x="3076" y="4600"/>
                      <a:pt x="4742" y="4983"/>
                      <a:pt x="6427" y="4983"/>
                    </a:cubicBezTo>
                    <a:cubicBezTo>
                      <a:pt x="8830" y="4983"/>
                      <a:pt x="11272" y="4205"/>
                      <a:pt x="12336" y="2406"/>
                    </a:cubicBezTo>
                    <a:cubicBezTo>
                      <a:pt x="12683" y="1863"/>
                      <a:pt x="12595" y="895"/>
                      <a:pt x="12595" y="223"/>
                    </a:cubicBezTo>
                    <a:lnTo>
                      <a:pt x="12595" y="223"/>
                    </a:lnTo>
                    <a:cubicBezTo>
                      <a:pt x="12223" y="2684"/>
                      <a:pt x="8948" y="3537"/>
                      <a:pt x="6811" y="3632"/>
                    </a:cubicBezTo>
                    <a:cubicBezTo>
                      <a:pt x="6640" y="3645"/>
                      <a:pt x="6459" y="3651"/>
                      <a:pt x="6272" y="3651"/>
                    </a:cubicBezTo>
                    <a:cubicBezTo>
                      <a:pt x="3828" y="3651"/>
                      <a:pt x="194" y="25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" name="Google Shape;1494;p44"/>
              <p:cNvSpPr/>
              <p:nvPr/>
            </p:nvSpPr>
            <p:spPr>
              <a:xfrm>
                <a:off x="1809968" y="2833371"/>
                <a:ext cx="748462" cy="400730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12514" extrusionOk="0">
                    <a:moveTo>
                      <a:pt x="0" y="0"/>
                    </a:moveTo>
                    <a:lnTo>
                      <a:pt x="0" y="1381"/>
                    </a:lnTo>
                    <a:lnTo>
                      <a:pt x="0" y="1512"/>
                    </a:lnTo>
                    <a:cubicBezTo>
                      <a:pt x="0" y="1631"/>
                      <a:pt x="0" y="1750"/>
                      <a:pt x="12" y="1858"/>
                    </a:cubicBezTo>
                    <a:lnTo>
                      <a:pt x="12" y="1977"/>
                    </a:lnTo>
                    <a:cubicBezTo>
                      <a:pt x="12" y="2131"/>
                      <a:pt x="24" y="2298"/>
                      <a:pt x="48" y="2465"/>
                    </a:cubicBezTo>
                    <a:lnTo>
                      <a:pt x="48" y="2500"/>
                    </a:lnTo>
                    <a:cubicBezTo>
                      <a:pt x="48" y="2536"/>
                      <a:pt x="60" y="2584"/>
                      <a:pt x="60" y="2620"/>
                    </a:cubicBezTo>
                    <a:cubicBezTo>
                      <a:pt x="72" y="2750"/>
                      <a:pt x="96" y="2881"/>
                      <a:pt x="120" y="3012"/>
                    </a:cubicBezTo>
                    <a:cubicBezTo>
                      <a:pt x="120" y="3072"/>
                      <a:pt x="131" y="3131"/>
                      <a:pt x="143" y="3191"/>
                    </a:cubicBezTo>
                    <a:cubicBezTo>
                      <a:pt x="155" y="3239"/>
                      <a:pt x="167" y="3310"/>
                      <a:pt x="167" y="3370"/>
                    </a:cubicBezTo>
                    <a:cubicBezTo>
                      <a:pt x="179" y="3417"/>
                      <a:pt x="191" y="3465"/>
                      <a:pt x="203" y="3524"/>
                    </a:cubicBezTo>
                    <a:cubicBezTo>
                      <a:pt x="215" y="3572"/>
                      <a:pt x="227" y="3643"/>
                      <a:pt x="239" y="3703"/>
                    </a:cubicBezTo>
                    <a:cubicBezTo>
                      <a:pt x="274" y="3822"/>
                      <a:pt x="298" y="3941"/>
                      <a:pt x="334" y="4048"/>
                    </a:cubicBezTo>
                    <a:cubicBezTo>
                      <a:pt x="346" y="4096"/>
                      <a:pt x="358" y="4155"/>
                      <a:pt x="370" y="4203"/>
                    </a:cubicBezTo>
                    <a:cubicBezTo>
                      <a:pt x="370" y="4215"/>
                      <a:pt x="370" y="4227"/>
                      <a:pt x="381" y="4251"/>
                    </a:cubicBezTo>
                    <a:cubicBezTo>
                      <a:pt x="417" y="4394"/>
                      <a:pt x="465" y="4548"/>
                      <a:pt x="512" y="4691"/>
                    </a:cubicBezTo>
                    <a:lnTo>
                      <a:pt x="512" y="4703"/>
                    </a:lnTo>
                    <a:cubicBezTo>
                      <a:pt x="560" y="4858"/>
                      <a:pt x="608" y="4989"/>
                      <a:pt x="667" y="5132"/>
                    </a:cubicBezTo>
                    <a:lnTo>
                      <a:pt x="679" y="5167"/>
                    </a:lnTo>
                    <a:cubicBezTo>
                      <a:pt x="703" y="5239"/>
                      <a:pt x="727" y="5298"/>
                      <a:pt x="751" y="5358"/>
                    </a:cubicBezTo>
                    <a:cubicBezTo>
                      <a:pt x="798" y="5453"/>
                      <a:pt x="834" y="5560"/>
                      <a:pt x="882" y="5656"/>
                    </a:cubicBezTo>
                    <a:cubicBezTo>
                      <a:pt x="905" y="5715"/>
                      <a:pt x="941" y="5787"/>
                      <a:pt x="965" y="5846"/>
                    </a:cubicBezTo>
                    <a:cubicBezTo>
                      <a:pt x="1001" y="5906"/>
                      <a:pt x="1024" y="5965"/>
                      <a:pt x="1048" y="6025"/>
                    </a:cubicBezTo>
                    <a:lnTo>
                      <a:pt x="1096" y="6120"/>
                    </a:lnTo>
                    <a:cubicBezTo>
                      <a:pt x="1132" y="6203"/>
                      <a:pt x="1179" y="6275"/>
                      <a:pt x="1215" y="6358"/>
                    </a:cubicBezTo>
                    <a:cubicBezTo>
                      <a:pt x="1263" y="6441"/>
                      <a:pt x="1310" y="6525"/>
                      <a:pt x="1346" y="6596"/>
                    </a:cubicBezTo>
                    <a:cubicBezTo>
                      <a:pt x="1394" y="6680"/>
                      <a:pt x="1441" y="6763"/>
                      <a:pt x="1489" y="6834"/>
                    </a:cubicBezTo>
                    <a:cubicBezTo>
                      <a:pt x="1513" y="6882"/>
                      <a:pt x="1548" y="6941"/>
                      <a:pt x="1572" y="6989"/>
                    </a:cubicBezTo>
                    <a:cubicBezTo>
                      <a:pt x="1584" y="7013"/>
                      <a:pt x="1608" y="7037"/>
                      <a:pt x="1620" y="7061"/>
                    </a:cubicBezTo>
                    <a:cubicBezTo>
                      <a:pt x="1691" y="7180"/>
                      <a:pt x="1775" y="7299"/>
                      <a:pt x="1858" y="7418"/>
                    </a:cubicBezTo>
                    <a:cubicBezTo>
                      <a:pt x="1894" y="7465"/>
                      <a:pt x="1917" y="7513"/>
                      <a:pt x="1953" y="7561"/>
                    </a:cubicBezTo>
                    <a:cubicBezTo>
                      <a:pt x="2072" y="7727"/>
                      <a:pt x="2191" y="7894"/>
                      <a:pt x="2310" y="8049"/>
                    </a:cubicBezTo>
                    <a:lnTo>
                      <a:pt x="2310" y="8061"/>
                    </a:lnTo>
                    <a:cubicBezTo>
                      <a:pt x="2417" y="8192"/>
                      <a:pt x="2525" y="8323"/>
                      <a:pt x="2644" y="8454"/>
                    </a:cubicBezTo>
                    <a:cubicBezTo>
                      <a:pt x="2667" y="8489"/>
                      <a:pt x="2703" y="8513"/>
                      <a:pt x="2727" y="8549"/>
                    </a:cubicBezTo>
                    <a:cubicBezTo>
                      <a:pt x="2810" y="8644"/>
                      <a:pt x="2906" y="8739"/>
                      <a:pt x="3001" y="8846"/>
                    </a:cubicBezTo>
                    <a:cubicBezTo>
                      <a:pt x="3037" y="8894"/>
                      <a:pt x="3084" y="8942"/>
                      <a:pt x="3132" y="8977"/>
                    </a:cubicBezTo>
                    <a:cubicBezTo>
                      <a:pt x="3215" y="9061"/>
                      <a:pt x="3287" y="9144"/>
                      <a:pt x="3370" y="9216"/>
                    </a:cubicBezTo>
                    <a:lnTo>
                      <a:pt x="3525" y="9370"/>
                    </a:lnTo>
                    <a:cubicBezTo>
                      <a:pt x="3584" y="9418"/>
                      <a:pt x="3632" y="9478"/>
                      <a:pt x="3691" y="9525"/>
                    </a:cubicBezTo>
                    <a:cubicBezTo>
                      <a:pt x="3715" y="9549"/>
                      <a:pt x="3739" y="9561"/>
                      <a:pt x="3763" y="9585"/>
                    </a:cubicBezTo>
                    <a:cubicBezTo>
                      <a:pt x="3787" y="9597"/>
                      <a:pt x="3846" y="9656"/>
                      <a:pt x="3894" y="9692"/>
                    </a:cubicBezTo>
                    <a:cubicBezTo>
                      <a:pt x="3977" y="9763"/>
                      <a:pt x="4072" y="9847"/>
                      <a:pt x="4156" y="9906"/>
                    </a:cubicBezTo>
                    <a:lnTo>
                      <a:pt x="4299" y="10025"/>
                    </a:lnTo>
                    <a:cubicBezTo>
                      <a:pt x="4394" y="10097"/>
                      <a:pt x="4489" y="10168"/>
                      <a:pt x="4584" y="10240"/>
                    </a:cubicBezTo>
                    <a:cubicBezTo>
                      <a:pt x="4632" y="10263"/>
                      <a:pt x="4668" y="10299"/>
                      <a:pt x="4703" y="10323"/>
                    </a:cubicBezTo>
                    <a:cubicBezTo>
                      <a:pt x="4846" y="10418"/>
                      <a:pt x="4989" y="10513"/>
                      <a:pt x="5132" y="10609"/>
                    </a:cubicBezTo>
                    <a:lnTo>
                      <a:pt x="5180" y="10644"/>
                    </a:lnTo>
                    <a:cubicBezTo>
                      <a:pt x="5311" y="10728"/>
                      <a:pt x="5430" y="10799"/>
                      <a:pt x="5561" y="10871"/>
                    </a:cubicBezTo>
                    <a:lnTo>
                      <a:pt x="5715" y="10954"/>
                    </a:lnTo>
                    <a:lnTo>
                      <a:pt x="6013" y="11132"/>
                    </a:lnTo>
                    <a:lnTo>
                      <a:pt x="6180" y="11216"/>
                    </a:lnTo>
                    <a:cubicBezTo>
                      <a:pt x="6287" y="11263"/>
                      <a:pt x="6394" y="11311"/>
                      <a:pt x="6501" y="11371"/>
                    </a:cubicBezTo>
                    <a:lnTo>
                      <a:pt x="6644" y="11442"/>
                    </a:lnTo>
                    <a:lnTo>
                      <a:pt x="6704" y="11466"/>
                    </a:lnTo>
                    <a:cubicBezTo>
                      <a:pt x="6799" y="11502"/>
                      <a:pt x="6894" y="11549"/>
                      <a:pt x="6989" y="11585"/>
                    </a:cubicBezTo>
                    <a:lnTo>
                      <a:pt x="7144" y="11644"/>
                    </a:lnTo>
                    <a:cubicBezTo>
                      <a:pt x="7311" y="11716"/>
                      <a:pt x="7478" y="11775"/>
                      <a:pt x="7644" y="11835"/>
                    </a:cubicBezTo>
                    <a:lnTo>
                      <a:pt x="7692" y="11859"/>
                    </a:lnTo>
                    <a:cubicBezTo>
                      <a:pt x="7847" y="11906"/>
                      <a:pt x="8001" y="11954"/>
                      <a:pt x="8156" y="12002"/>
                    </a:cubicBezTo>
                    <a:lnTo>
                      <a:pt x="8335" y="12049"/>
                    </a:lnTo>
                    <a:cubicBezTo>
                      <a:pt x="8430" y="12085"/>
                      <a:pt x="8525" y="12109"/>
                      <a:pt x="8609" y="12133"/>
                    </a:cubicBezTo>
                    <a:lnTo>
                      <a:pt x="8704" y="12156"/>
                    </a:lnTo>
                    <a:lnTo>
                      <a:pt x="8799" y="12180"/>
                    </a:lnTo>
                    <a:cubicBezTo>
                      <a:pt x="8966" y="12216"/>
                      <a:pt x="9133" y="12252"/>
                      <a:pt x="9299" y="12287"/>
                    </a:cubicBezTo>
                    <a:lnTo>
                      <a:pt x="9347" y="12299"/>
                    </a:lnTo>
                    <a:cubicBezTo>
                      <a:pt x="9514" y="12323"/>
                      <a:pt x="9680" y="12359"/>
                      <a:pt x="9847" y="12383"/>
                    </a:cubicBezTo>
                    <a:lnTo>
                      <a:pt x="9942" y="12383"/>
                    </a:lnTo>
                    <a:cubicBezTo>
                      <a:pt x="10049" y="12406"/>
                      <a:pt x="10168" y="12418"/>
                      <a:pt x="10287" y="12430"/>
                    </a:cubicBezTo>
                    <a:cubicBezTo>
                      <a:pt x="10347" y="12430"/>
                      <a:pt x="10418" y="12442"/>
                      <a:pt x="10490" y="12454"/>
                    </a:cubicBezTo>
                    <a:cubicBezTo>
                      <a:pt x="10645" y="12466"/>
                      <a:pt x="10811" y="12478"/>
                      <a:pt x="10966" y="12490"/>
                    </a:cubicBezTo>
                    <a:lnTo>
                      <a:pt x="11073" y="12490"/>
                    </a:lnTo>
                    <a:cubicBezTo>
                      <a:pt x="11264" y="12502"/>
                      <a:pt x="11466" y="12514"/>
                      <a:pt x="11669" y="12514"/>
                    </a:cubicBezTo>
                    <a:cubicBezTo>
                      <a:pt x="11811" y="12514"/>
                      <a:pt x="11966" y="12514"/>
                      <a:pt x="12121" y="12502"/>
                    </a:cubicBezTo>
                    <a:lnTo>
                      <a:pt x="12204" y="12502"/>
                    </a:lnTo>
                    <a:lnTo>
                      <a:pt x="12395" y="12490"/>
                    </a:lnTo>
                    <a:cubicBezTo>
                      <a:pt x="12514" y="12490"/>
                      <a:pt x="12645" y="12478"/>
                      <a:pt x="12764" y="12466"/>
                    </a:cubicBezTo>
                    <a:lnTo>
                      <a:pt x="12966" y="12442"/>
                    </a:lnTo>
                    <a:cubicBezTo>
                      <a:pt x="13014" y="12442"/>
                      <a:pt x="13062" y="12430"/>
                      <a:pt x="13097" y="12430"/>
                    </a:cubicBezTo>
                    <a:lnTo>
                      <a:pt x="13324" y="12395"/>
                    </a:lnTo>
                    <a:lnTo>
                      <a:pt x="13502" y="12371"/>
                    </a:lnTo>
                    <a:cubicBezTo>
                      <a:pt x="13657" y="12347"/>
                      <a:pt x="13812" y="12323"/>
                      <a:pt x="13967" y="12299"/>
                    </a:cubicBezTo>
                    <a:lnTo>
                      <a:pt x="14038" y="12287"/>
                    </a:lnTo>
                    <a:cubicBezTo>
                      <a:pt x="14217" y="12252"/>
                      <a:pt x="14383" y="12216"/>
                      <a:pt x="14550" y="12168"/>
                    </a:cubicBezTo>
                    <a:cubicBezTo>
                      <a:pt x="14609" y="12156"/>
                      <a:pt x="14657" y="12145"/>
                      <a:pt x="14705" y="12133"/>
                    </a:cubicBezTo>
                    <a:cubicBezTo>
                      <a:pt x="14788" y="12109"/>
                      <a:pt x="14883" y="12085"/>
                      <a:pt x="14967" y="12061"/>
                    </a:cubicBezTo>
                    <a:lnTo>
                      <a:pt x="15062" y="12037"/>
                    </a:lnTo>
                    <a:lnTo>
                      <a:pt x="15264" y="11978"/>
                    </a:lnTo>
                    <a:cubicBezTo>
                      <a:pt x="15371" y="11942"/>
                      <a:pt x="15479" y="11906"/>
                      <a:pt x="15574" y="11871"/>
                    </a:cubicBezTo>
                    <a:lnTo>
                      <a:pt x="15776" y="11811"/>
                    </a:lnTo>
                    <a:lnTo>
                      <a:pt x="15895" y="11764"/>
                    </a:lnTo>
                    <a:cubicBezTo>
                      <a:pt x="15955" y="11740"/>
                      <a:pt x="16014" y="11716"/>
                      <a:pt x="16074" y="11692"/>
                    </a:cubicBezTo>
                    <a:cubicBezTo>
                      <a:pt x="16133" y="11668"/>
                      <a:pt x="16217" y="11633"/>
                      <a:pt x="16288" y="11609"/>
                    </a:cubicBezTo>
                    <a:cubicBezTo>
                      <a:pt x="16395" y="11573"/>
                      <a:pt x="16491" y="11525"/>
                      <a:pt x="16586" y="11478"/>
                    </a:cubicBezTo>
                    <a:cubicBezTo>
                      <a:pt x="16657" y="11454"/>
                      <a:pt x="16717" y="11418"/>
                      <a:pt x="16788" y="11394"/>
                    </a:cubicBezTo>
                    <a:lnTo>
                      <a:pt x="16860" y="11359"/>
                    </a:lnTo>
                    <a:lnTo>
                      <a:pt x="17026" y="11275"/>
                    </a:lnTo>
                    <a:lnTo>
                      <a:pt x="17312" y="11132"/>
                    </a:lnTo>
                    <a:lnTo>
                      <a:pt x="17538" y="11002"/>
                    </a:lnTo>
                    <a:cubicBezTo>
                      <a:pt x="17634" y="10954"/>
                      <a:pt x="17717" y="10906"/>
                      <a:pt x="17812" y="10859"/>
                    </a:cubicBezTo>
                    <a:lnTo>
                      <a:pt x="17884" y="10811"/>
                    </a:lnTo>
                    <a:cubicBezTo>
                      <a:pt x="17991" y="10751"/>
                      <a:pt x="18098" y="10680"/>
                      <a:pt x="18205" y="10621"/>
                    </a:cubicBezTo>
                    <a:lnTo>
                      <a:pt x="18217" y="10621"/>
                    </a:lnTo>
                    <a:cubicBezTo>
                      <a:pt x="18348" y="10537"/>
                      <a:pt x="18479" y="10442"/>
                      <a:pt x="18610" y="10347"/>
                    </a:cubicBezTo>
                    <a:lnTo>
                      <a:pt x="18705" y="10275"/>
                    </a:lnTo>
                    <a:cubicBezTo>
                      <a:pt x="18836" y="10192"/>
                      <a:pt x="18967" y="10097"/>
                      <a:pt x="19098" y="9989"/>
                    </a:cubicBezTo>
                    <a:lnTo>
                      <a:pt x="19110" y="9978"/>
                    </a:lnTo>
                    <a:cubicBezTo>
                      <a:pt x="19241" y="9882"/>
                      <a:pt x="19360" y="9775"/>
                      <a:pt x="19491" y="9668"/>
                    </a:cubicBezTo>
                    <a:lnTo>
                      <a:pt x="19539" y="9632"/>
                    </a:lnTo>
                    <a:cubicBezTo>
                      <a:pt x="19658" y="9525"/>
                      <a:pt x="19777" y="9418"/>
                      <a:pt x="19896" y="9299"/>
                    </a:cubicBezTo>
                    <a:lnTo>
                      <a:pt x="19955" y="9251"/>
                    </a:lnTo>
                    <a:cubicBezTo>
                      <a:pt x="20063" y="9132"/>
                      <a:pt x="20182" y="9025"/>
                      <a:pt x="20289" y="8906"/>
                    </a:cubicBezTo>
                    <a:lnTo>
                      <a:pt x="20348" y="8846"/>
                    </a:lnTo>
                    <a:cubicBezTo>
                      <a:pt x="20455" y="8739"/>
                      <a:pt x="20563" y="8620"/>
                      <a:pt x="20670" y="8489"/>
                    </a:cubicBezTo>
                    <a:cubicBezTo>
                      <a:pt x="20705" y="8477"/>
                      <a:pt x="20717" y="8454"/>
                      <a:pt x="20729" y="8442"/>
                    </a:cubicBezTo>
                    <a:cubicBezTo>
                      <a:pt x="20836" y="8323"/>
                      <a:pt x="20932" y="8204"/>
                      <a:pt x="21039" y="8073"/>
                    </a:cubicBezTo>
                    <a:cubicBezTo>
                      <a:pt x="21039" y="8061"/>
                      <a:pt x="21051" y="8061"/>
                      <a:pt x="21051" y="8049"/>
                    </a:cubicBezTo>
                    <a:cubicBezTo>
                      <a:pt x="21158" y="7918"/>
                      <a:pt x="21253" y="7787"/>
                      <a:pt x="21348" y="7656"/>
                    </a:cubicBezTo>
                    <a:lnTo>
                      <a:pt x="21396" y="7596"/>
                    </a:lnTo>
                    <a:cubicBezTo>
                      <a:pt x="21491" y="7465"/>
                      <a:pt x="21575" y="7334"/>
                      <a:pt x="21658" y="7203"/>
                    </a:cubicBezTo>
                    <a:lnTo>
                      <a:pt x="21706" y="7132"/>
                    </a:lnTo>
                    <a:cubicBezTo>
                      <a:pt x="21789" y="6989"/>
                      <a:pt x="21872" y="6858"/>
                      <a:pt x="21956" y="6727"/>
                    </a:cubicBezTo>
                    <a:cubicBezTo>
                      <a:pt x="21968" y="6703"/>
                      <a:pt x="21979" y="6680"/>
                      <a:pt x="21991" y="6656"/>
                    </a:cubicBezTo>
                    <a:cubicBezTo>
                      <a:pt x="22063" y="6513"/>
                      <a:pt x="22146" y="6370"/>
                      <a:pt x="22218" y="6227"/>
                    </a:cubicBezTo>
                    <a:lnTo>
                      <a:pt x="22218" y="6215"/>
                    </a:lnTo>
                    <a:cubicBezTo>
                      <a:pt x="22301" y="6060"/>
                      <a:pt x="22372" y="5918"/>
                      <a:pt x="22432" y="5763"/>
                    </a:cubicBezTo>
                    <a:lnTo>
                      <a:pt x="22456" y="5715"/>
                    </a:lnTo>
                    <a:cubicBezTo>
                      <a:pt x="22527" y="5560"/>
                      <a:pt x="22587" y="5417"/>
                      <a:pt x="22646" y="5263"/>
                    </a:cubicBezTo>
                    <a:lnTo>
                      <a:pt x="22682" y="5179"/>
                    </a:lnTo>
                    <a:cubicBezTo>
                      <a:pt x="22730" y="5036"/>
                      <a:pt x="22789" y="4882"/>
                      <a:pt x="22837" y="4739"/>
                    </a:cubicBezTo>
                    <a:cubicBezTo>
                      <a:pt x="22849" y="4715"/>
                      <a:pt x="22849" y="4679"/>
                      <a:pt x="22860" y="4655"/>
                    </a:cubicBezTo>
                    <a:cubicBezTo>
                      <a:pt x="22908" y="4513"/>
                      <a:pt x="22956" y="4346"/>
                      <a:pt x="23003" y="4191"/>
                    </a:cubicBezTo>
                    <a:cubicBezTo>
                      <a:pt x="23003" y="4179"/>
                      <a:pt x="23003" y="4155"/>
                      <a:pt x="23015" y="4144"/>
                    </a:cubicBezTo>
                    <a:cubicBezTo>
                      <a:pt x="23051" y="3989"/>
                      <a:pt x="23099" y="3822"/>
                      <a:pt x="23122" y="3667"/>
                    </a:cubicBezTo>
                    <a:cubicBezTo>
                      <a:pt x="23134" y="3655"/>
                      <a:pt x="23134" y="3643"/>
                      <a:pt x="23134" y="3632"/>
                    </a:cubicBezTo>
                    <a:cubicBezTo>
                      <a:pt x="23170" y="3465"/>
                      <a:pt x="23206" y="3298"/>
                      <a:pt x="23230" y="3143"/>
                    </a:cubicBezTo>
                    <a:lnTo>
                      <a:pt x="23241" y="3060"/>
                    </a:lnTo>
                    <a:cubicBezTo>
                      <a:pt x="23265" y="2893"/>
                      <a:pt x="23289" y="2739"/>
                      <a:pt x="23301" y="2572"/>
                    </a:cubicBezTo>
                    <a:cubicBezTo>
                      <a:pt x="23301" y="2548"/>
                      <a:pt x="23301" y="2512"/>
                      <a:pt x="23313" y="2489"/>
                    </a:cubicBezTo>
                    <a:cubicBezTo>
                      <a:pt x="23337" y="2322"/>
                      <a:pt x="23349" y="2155"/>
                      <a:pt x="23361" y="1988"/>
                    </a:cubicBezTo>
                    <a:lnTo>
                      <a:pt x="23361" y="1929"/>
                    </a:lnTo>
                    <a:cubicBezTo>
                      <a:pt x="23361" y="1750"/>
                      <a:pt x="23372" y="1572"/>
                      <a:pt x="23372" y="1393"/>
                    </a:cubicBezTo>
                    <a:lnTo>
                      <a:pt x="23372" y="12"/>
                    </a:lnTo>
                    <a:cubicBezTo>
                      <a:pt x="23372" y="191"/>
                      <a:pt x="23372" y="369"/>
                      <a:pt x="23361" y="536"/>
                    </a:cubicBezTo>
                    <a:lnTo>
                      <a:pt x="23361" y="607"/>
                    </a:lnTo>
                    <a:cubicBezTo>
                      <a:pt x="23349" y="774"/>
                      <a:pt x="23337" y="941"/>
                      <a:pt x="23313" y="1107"/>
                    </a:cubicBezTo>
                    <a:cubicBezTo>
                      <a:pt x="23313" y="1131"/>
                      <a:pt x="23313" y="1167"/>
                      <a:pt x="23301" y="1191"/>
                    </a:cubicBezTo>
                    <a:cubicBezTo>
                      <a:pt x="23289" y="1357"/>
                      <a:pt x="23265" y="1512"/>
                      <a:pt x="23241" y="1679"/>
                    </a:cubicBezTo>
                    <a:lnTo>
                      <a:pt x="23230" y="1750"/>
                    </a:lnTo>
                    <a:cubicBezTo>
                      <a:pt x="23206" y="1917"/>
                      <a:pt x="23170" y="2084"/>
                      <a:pt x="23134" y="2239"/>
                    </a:cubicBezTo>
                    <a:cubicBezTo>
                      <a:pt x="23134" y="2250"/>
                      <a:pt x="23134" y="2274"/>
                      <a:pt x="23122" y="2286"/>
                    </a:cubicBezTo>
                    <a:cubicBezTo>
                      <a:pt x="23099" y="2441"/>
                      <a:pt x="23051" y="2608"/>
                      <a:pt x="23015" y="2762"/>
                    </a:cubicBezTo>
                    <a:cubicBezTo>
                      <a:pt x="23015" y="2774"/>
                      <a:pt x="23015" y="2786"/>
                      <a:pt x="23003" y="2810"/>
                    </a:cubicBezTo>
                    <a:cubicBezTo>
                      <a:pt x="22956" y="2965"/>
                      <a:pt x="22908" y="3120"/>
                      <a:pt x="22860" y="3274"/>
                    </a:cubicBezTo>
                    <a:cubicBezTo>
                      <a:pt x="22849" y="3298"/>
                      <a:pt x="22849" y="3322"/>
                      <a:pt x="22837" y="3346"/>
                    </a:cubicBezTo>
                    <a:cubicBezTo>
                      <a:pt x="22789" y="3501"/>
                      <a:pt x="22730" y="3643"/>
                      <a:pt x="22682" y="3798"/>
                    </a:cubicBezTo>
                    <a:lnTo>
                      <a:pt x="22646" y="3882"/>
                    </a:lnTo>
                    <a:cubicBezTo>
                      <a:pt x="22587" y="4024"/>
                      <a:pt x="22527" y="4179"/>
                      <a:pt x="22456" y="4322"/>
                    </a:cubicBezTo>
                    <a:lnTo>
                      <a:pt x="22432" y="4382"/>
                    </a:lnTo>
                    <a:cubicBezTo>
                      <a:pt x="22360" y="4525"/>
                      <a:pt x="22301" y="4679"/>
                      <a:pt x="22218" y="4822"/>
                    </a:cubicBezTo>
                    <a:lnTo>
                      <a:pt x="22218" y="4834"/>
                    </a:lnTo>
                    <a:cubicBezTo>
                      <a:pt x="22146" y="4989"/>
                      <a:pt x="22075" y="5132"/>
                      <a:pt x="21991" y="5275"/>
                    </a:cubicBezTo>
                    <a:cubicBezTo>
                      <a:pt x="21979" y="5298"/>
                      <a:pt x="21968" y="5310"/>
                      <a:pt x="21956" y="5334"/>
                    </a:cubicBezTo>
                    <a:cubicBezTo>
                      <a:pt x="21872" y="5477"/>
                      <a:pt x="21789" y="5608"/>
                      <a:pt x="21706" y="5739"/>
                    </a:cubicBezTo>
                    <a:lnTo>
                      <a:pt x="21658" y="5810"/>
                    </a:lnTo>
                    <a:cubicBezTo>
                      <a:pt x="21575" y="5941"/>
                      <a:pt x="21491" y="6072"/>
                      <a:pt x="21396" y="6203"/>
                    </a:cubicBezTo>
                    <a:lnTo>
                      <a:pt x="21348" y="6263"/>
                    </a:lnTo>
                    <a:cubicBezTo>
                      <a:pt x="21253" y="6406"/>
                      <a:pt x="21158" y="6537"/>
                      <a:pt x="21051" y="6656"/>
                    </a:cubicBezTo>
                    <a:cubicBezTo>
                      <a:pt x="21051" y="6668"/>
                      <a:pt x="21039" y="6680"/>
                      <a:pt x="21039" y="6680"/>
                    </a:cubicBezTo>
                    <a:cubicBezTo>
                      <a:pt x="20932" y="6811"/>
                      <a:pt x="20836" y="6941"/>
                      <a:pt x="20729" y="7061"/>
                    </a:cubicBezTo>
                    <a:cubicBezTo>
                      <a:pt x="20717" y="7072"/>
                      <a:pt x="20705" y="7084"/>
                      <a:pt x="20694" y="7096"/>
                    </a:cubicBezTo>
                    <a:cubicBezTo>
                      <a:pt x="20586" y="7215"/>
                      <a:pt x="20479" y="7334"/>
                      <a:pt x="20372" y="7453"/>
                    </a:cubicBezTo>
                    <a:lnTo>
                      <a:pt x="20313" y="7513"/>
                    </a:lnTo>
                    <a:cubicBezTo>
                      <a:pt x="20205" y="7632"/>
                      <a:pt x="20086" y="7739"/>
                      <a:pt x="19979" y="7846"/>
                    </a:cubicBezTo>
                    <a:lnTo>
                      <a:pt x="19908" y="7906"/>
                    </a:lnTo>
                    <a:cubicBezTo>
                      <a:pt x="19801" y="8013"/>
                      <a:pt x="19682" y="8132"/>
                      <a:pt x="19551" y="8227"/>
                    </a:cubicBezTo>
                    <a:lnTo>
                      <a:pt x="19515" y="8275"/>
                    </a:lnTo>
                    <a:cubicBezTo>
                      <a:pt x="19384" y="8382"/>
                      <a:pt x="19253" y="8489"/>
                      <a:pt x="19122" y="8585"/>
                    </a:cubicBezTo>
                    <a:lnTo>
                      <a:pt x="19110" y="8596"/>
                    </a:lnTo>
                    <a:cubicBezTo>
                      <a:pt x="18991" y="8704"/>
                      <a:pt x="18860" y="8799"/>
                      <a:pt x="18717" y="8894"/>
                    </a:cubicBezTo>
                    <a:lnTo>
                      <a:pt x="18622" y="8966"/>
                    </a:lnTo>
                    <a:cubicBezTo>
                      <a:pt x="18491" y="9061"/>
                      <a:pt x="18360" y="9144"/>
                      <a:pt x="18229" y="9227"/>
                    </a:cubicBezTo>
                    <a:lnTo>
                      <a:pt x="18217" y="9227"/>
                    </a:lnTo>
                    <a:cubicBezTo>
                      <a:pt x="18086" y="9311"/>
                      <a:pt x="17955" y="9394"/>
                      <a:pt x="17824" y="9478"/>
                    </a:cubicBezTo>
                    <a:cubicBezTo>
                      <a:pt x="17729" y="9525"/>
                      <a:pt x="17646" y="9573"/>
                      <a:pt x="17550" y="9620"/>
                    </a:cubicBezTo>
                    <a:lnTo>
                      <a:pt x="17324" y="9751"/>
                    </a:lnTo>
                    <a:lnTo>
                      <a:pt x="17038" y="9882"/>
                    </a:lnTo>
                    <a:cubicBezTo>
                      <a:pt x="16967" y="9930"/>
                      <a:pt x="16884" y="9966"/>
                      <a:pt x="16800" y="10001"/>
                    </a:cubicBezTo>
                    <a:cubicBezTo>
                      <a:pt x="16729" y="10037"/>
                      <a:pt x="16669" y="10061"/>
                      <a:pt x="16598" y="10097"/>
                    </a:cubicBezTo>
                    <a:cubicBezTo>
                      <a:pt x="16503" y="10144"/>
                      <a:pt x="16407" y="10180"/>
                      <a:pt x="16312" y="10216"/>
                    </a:cubicBezTo>
                    <a:lnTo>
                      <a:pt x="16086" y="10311"/>
                    </a:lnTo>
                    <a:cubicBezTo>
                      <a:pt x="15991" y="10347"/>
                      <a:pt x="15883" y="10382"/>
                      <a:pt x="15788" y="10418"/>
                    </a:cubicBezTo>
                    <a:lnTo>
                      <a:pt x="15598" y="10490"/>
                    </a:lnTo>
                    <a:cubicBezTo>
                      <a:pt x="15491" y="10525"/>
                      <a:pt x="15383" y="10561"/>
                      <a:pt x="15276" y="10597"/>
                    </a:cubicBezTo>
                    <a:lnTo>
                      <a:pt x="15074" y="10644"/>
                    </a:lnTo>
                    <a:cubicBezTo>
                      <a:pt x="14955" y="10680"/>
                      <a:pt x="14836" y="10716"/>
                      <a:pt x="14717" y="10751"/>
                    </a:cubicBezTo>
                    <a:cubicBezTo>
                      <a:pt x="14669" y="10763"/>
                      <a:pt x="14621" y="10775"/>
                      <a:pt x="14562" y="10787"/>
                    </a:cubicBezTo>
                    <a:cubicBezTo>
                      <a:pt x="14395" y="10823"/>
                      <a:pt x="14217" y="10871"/>
                      <a:pt x="14050" y="10906"/>
                    </a:cubicBezTo>
                    <a:lnTo>
                      <a:pt x="13978" y="10918"/>
                    </a:lnTo>
                    <a:cubicBezTo>
                      <a:pt x="13824" y="10942"/>
                      <a:pt x="13669" y="10966"/>
                      <a:pt x="13514" y="10990"/>
                    </a:cubicBezTo>
                    <a:lnTo>
                      <a:pt x="13335" y="11013"/>
                    </a:lnTo>
                    <a:cubicBezTo>
                      <a:pt x="13216" y="11037"/>
                      <a:pt x="13097" y="11049"/>
                      <a:pt x="12978" y="11061"/>
                    </a:cubicBezTo>
                    <a:lnTo>
                      <a:pt x="12776" y="11073"/>
                    </a:lnTo>
                    <a:cubicBezTo>
                      <a:pt x="12657" y="11085"/>
                      <a:pt x="12538" y="11097"/>
                      <a:pt x="12407" y="11109"/>
                    </a:cubicBezTo>
                    <a:lnTo>
                      <a:pt x="12216" y="11121"/>
                    </a:lnTo>
                    <a:cubicBezTo>
                      <a:pt x="12038" y="11121"/>
                      <a:pt x="11859" y="11132"/>
                      <a:pt x="11681" y="11132"/>
                    </a:cubicBezTo>
                    <a:cubicBezTo>
                      <a:pt x="11502" y="11132"/>
                      <a:pt x="11276" y="11132"/>
                      <a:pt x="11085" y="11109"/>
                    </a:cubicBezTo>
                    <a:lnTo>
                      <a:pt x="10978" y="11109"/>
                    </a:lnTo>
                    <a:cubicBezTo>
                      <a:pt x="10823" y="11109"/>
                      <a:pt x="10657" y="11097"/>
                      <a:pt x="10502" y="11085"/>
                    </a:cubicBezTo>
                    <a:cubicBezTo>
                      <a:pt x="10430" y="11085"/>
                      <a:pt x="10359" y="11061"/>
                      <a:pt x="10299" y="11061"/>
                    </a:cubicBezTo>
                    <a:cubicBezTo>
                      <a:pt x="10168" y="11037"/>
                      <a:pt x="10049" y="11025"/>
                      <a:pt x="9918" y="11013"/>
                    </a:cubicBezTo>
                    <a:lnTo>
                      <a:pt x="9859" y="11002"/>
                    </a:lnTo>
                    <a:cubicBezTo>
                      <a:pt x="9692" y="10978"/>
                      <a:pt x="9525" y="10942"/>
                      <a:pt x="9359" y="10918"/>
                    </a:cubicBezTo>
                    <a:lnTo>
                      <a:pt x="9311" y="10906"/>
                    </a:lnTo>
                    <a:cubicBezTo>
                      <a:pt x="9144" y="10871"/>
                      <a:pt x="8978" y="10835"/>
                      <a:pt x="8811" y="10799"/>
                    </a:cubicBezTo>
                    <a:lnTo>
                      <a:pt x="8716" y="10775"/>
                    </a:lnTo>
                    <a:cubicBezTo>
                      <a:pt x="8597" y="10740"/>
                      <a:pt x="8478" y="10716"/>
                      <a:pt x="8347" y="10680"/>
                    </a:cubicBezTo>
                    <a:cubicBezTo>
                      <a:pt x="8287" y="10656"/>
                      <a:pt x="8228" y="10644"/>
                      <a:pt x="8168" y="10632"/>
                    </a:cubicBezTo>
                    <a:cubicBezTo>
                      <a:pt x="8013" y="10585"/>
                      <a:pt x="7859" y="10525"/>
                      <a:pt x="7716" y="10478"/>
                    </a:cubicBezTo>
                    <a:cubicBezTo>
                      <a:pt x="7692" y="10478"/>
                      <a:pt x="7680" y="10466"/>
                      <a:pt x="7656" y="10466"/>
                    </a:cubicBezTo>
                    <a:cubicBezTo>
                      <a:pt x="7490" y="10406"/>
                      <a:pt x="7323" y="10335"/>
                      <a:pt x="7156" y="10275"/>
                    </a:cubicBezTo>
                    <a:lnTo>
                      <a:pt x="7001" y="10204"/>
                    </a:lnTo>
                    <a:cubicBezTo>
                      <a:pt x="6894" y="10156"/>
                      <a:pt x="6775" y="10109"/>
                      <a:pt x="6668" y="10061"/>
                    </a:cubicBezTo>
                    <a:lnTo>
                      <a:pt x="6513" y="9989"/>
                    </a:lnTo>
                    <a:cubicBezTo>
                      <a:pt x="6406" y="9942"/>
                      <a:pt x="6299" y="9882"/>
                      <a:pt x="6192" y="9835"/>
                    </a:cubicBezTo>
                    <a:lnTo>
                      <a:pt x="6037" y="9751"/>
                    </a:lnTo>
                    <a:lnTo>
                      <a:pt x="5727" y="9585"/>
                    </a:lnTo>
                    <a:lnTo>
                      <a:pt x="5573" y="9501"/>
                    </a:lnTo>
                    <a:cubicBezTo>
                      <a:pt x="5454" y="9418"/>
                      <a:pt x="5323" y="9347"/>
                      <a:pt x="5204" y="9263"/>
                    </a:cubicBezTo>
                    <a:lnTo>
                      <a:pt x="5144" y="9227"/>
                    </a:lnTo>
                    <a:cubicBezTo>
                      <a:pt x="5001" y="9144"/>
                      <a:pt x="4858" y="9049"/>
                      <a:pt x="4715" y="8942"/>
                    </a:cubicBezTo>
                    <a:cubicBezTo>
                      <a:pt x="4680" y="8918"/>
                      <a:pt x="4644" y="8894"/>
                      <a:pt x="4596" y="8858"/>
                    </a:cubicBezTo>
                    <a:cubicBezTo>
                      <a:pt x="4501" y="8787"/>
                      <a:pt x="4406" y="8716"/>
                      <a:pt x="4311" y="8644"/>
                    </a:cubicBezTo>
                    <a:lnTo>
                      <a:pt x="4168" y="8537"/>
                    </a:lnTo>
                    <a:cubicBezTo>
                      <a:pt x="4084" y="8465"/>
                      <a:pt x="3989" y="8382"/>
                      <a:pt x="3906" y="8311"/>
                    </a:cubicBezTo>
                    <a:cubicBezTo>
                      <a:pt x="3858" y="8275"/>
                      <a:pt x="3822" y="8239"/>
                      <a:pt x="3775" y="8204"/>
                    </a:cubicBezTo>
                    <a:cubicBezTo>
                      <a:pt x="3691" y="8132"/>
                      <a:pt x="3620" y="8061"/>
                      <a:pt x="3537" y="7989"/>
                    </a:cubicBezTo>
                    <a:lnTo>
                      <a:pt x="3382" y="7834"/>
                    </a:lnTo>
                    <a:cubicBezTo>
                      <a:pt x="3299" y="7763"/>
                      <a:pt x="3227" y="7692"/>
                      <a:pt x="3144" y="7608"/>
                    </a:cubicBezTo>
                    <a:cubicBezTo>
                      <a:pt x="3096" y="7561"/>
                      <a:pt x="3048" y="7513"/>
                      <a:pt x="3013" y="7465"/>
                    </a:cubicBezTo>
                    <a:cubicBezTo>
                      <a:pt x="2918" y="7370"/>
                      <a:pt x="2834" y="7275"/>
                      <a:pt x="2739" y="7168"/>
                    </a:cubicBezTo>
                    <a:cubicBezTo>
                      <a:pt x="2715" y="7132"/>
                      <a:pt x="2679" y="7108"/>
                      <a:pt x="2656" y="7072"/>
                    </a:cubicBezTo>
                    <a:cubicBezTo>
                      <a:pt x="2537" y="6941"/>
                      <a:pt x="2429" y="6811"/>
                      <a:pt x="2322" y="6668"/>
                    </a:cubicBezTo>
                    <a:cubicBezTo>
                      <a:pt x="2215" y="6537"/>
                      <a:pt x="2084" y="6346"/>
                      <a:pt x="1965" y="6179"/>
                    </a:cubicBezTo>
                    <a:cubicBezTo>
                      <a:pt x="1929" y="6132"/>
                      <a:pt x="1894" y="6084"/>
                      <a:pt x="1858" y="6037"/>
                    </a:cubicBezTo>
                    <a:cubicBezTo>
                      <a:pt x="1786" y="5918"/>
                      <a:pt x="1703" y="5798"/>
                      <a:pt x="1632" y="5679"/>
                    </a:cubicBezTo>
                    <a:cubicBezTo>
                      <a:pt x="1584" y="5608"/>
                      <a:pt x="1536" y="5525"/>
                      <a:pt x="1489" y="5453"/>
                    </a:cubicBezTo>
                    <a:cubicBezTo>
                      <a:pt x="1453" y="5382"/>
                      <a:pt x="1405" y="5310"/>
                      <a:pt x="1358" y="5215"/>
                    </a:cubicBezTo>
                    <a:cubicBezTo>
                      <a:pt x="1310" y="5132"/>
                      <a:pt x="1274" y="5060"/>
                      <a:pt x="1227" y="4977"/>
                    </a:cubicBezTo>
                    <a:cubicBezTo>
                      <a:pt x="1191" y="4894"/>
                      <a:pt x="1143" y="4822"/>
                      <a:pt x="1108" y="4739"/>
                    </a:cubicBezTo>
                    <a:cubicBezTo>
                      <a:pt x="1060" y="4655"/>
                      <a:pt x="1013" y="4560"/>
                      <a:pt x="977" y="4465"/>
                    </a:cubicBezTo>
                    <a:cubicBezTo>
                      <a:pt x="941" y="4405"/>
                      <a:pt x="917" y="4334"/>
                      <a:pt x="882" y="4274"/>
                    </a:cubicBezTo>
                    <a:cubicBezTo>
                      <a:pt x="846" y="4167"/>
                      <a:pt x="798" y="4072"/>
                      <a:pt x="762" y="3977"/>
                    </a:cubicBezTo>
                    <a:cubicBezTo>
                      <a:pt x="739" y="3917"/>
                      <a:pt x="715" y="3858"/>
                      <a:pt x="691" y="3786"/>
                    </a:cubicBezTo>
                    <a:cubicBezTo>
                      <a:pt x="632" y="3643"/>
                      <a:pt x="572" y="3477"/>
                      <a:pt x="524" y="3322"/>
                    </a:cubicBezTo>
                    <a:lnTo>
                      <a:pt x="524" y="3310"/>
                    </a:lnTo>
                    <a:cubicBezTo>
                      <a:pt x="465" y="3155"/>
                      <a:pt x="417" y="2989"/>
                      <a:pt x="370" y="2822"/>
                    </a:cubicBezTo>
                    <a:cubicBezTo>
                      <a:pt x="358" y="2774"/>
                      <a:pt x="346" y="2727"/>
                      <a:pt x="334" y="2667"/>
                    </a:cubicBezTo>
                    <a:cubicBezTo>
                      <a:pt x="298" y="2560"/>
                      <a:pt x="274" y="2441"/>
                      <a:pt x="251" y="2322"/>
                    </a:cubicBezTo>
                    <a:cubicBezTo>
                      <a:pt x="239" y="2262"/>
                      <a:pt x="227" y="2203"/>
                      <a:pt x="215" y="2143"/>
                    </a:cubicBezTo>
                    <a:cubicBezTo>
                      <a:pt x="191" y="2036"/>
                      <a:pt x="167" y="1917"/>
                      <a:pt x="143" y="1810"/>
                    </a:cubicBezTo>
                    <a:cubicBezTo>
                      <a:pt x="143" y="1750"/>
                      <a:pt x="131" y="1691"/>
                      <a:pt x="120" y="1631"/>
                    </a:cubicBezTo>
                    <a:cubicBezTo>
                      <a:pt x="96" y="1500"/>
                      <a:pt x="84" y="1369"/>
                      <a:pt x="72" y="1250"/>
                    </a:cubicBezTo>
                    <a:cubicBezTo>
                      <a:pt x="72" y="1203"/>
                      <a:pt x="60" y="1155"/>
                      <a:pt x="48" y="1119"/>
                    </a:cubicBezTo>
                    <a:cubicBezTo>
                      <a:pt x="36" y="941"/>
                      <a:pt x="24" y="762"/>
                      <a:pt x="12" y="595"/>
                    </a:cubicBezTo>
                    <a:lnTo>
                      <a:pt x="12" y="488"/>
                    </a:lnTo>
                    <a:cubicBezTo>
                      <a:pt x="0" y="322"/>
                      <a:pt x="0" y="167"/>
                      <a:pt x="0" y="0"/>
                    </a:cubicBezTo>
                    <a:close/>
                  </a:path>
                </a:pathLst>
              </a:custGeom>
              <a:solidFill>
                <a:srgbClr val="01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" name="Google Shape;1495;p44"/>
              <p:cNvSpPr/>
              <p:nvPr/>
            </p:nvSpPr>
            <p:spPr>
              <a:xfrm>
                <a:off x="1717711" y="2433577"/>
                <a:ext cx="929165" cy="1040539"/>
              </a:xfrm>
              <a:custGeom>
                <a:avLst/>
                <a:gdLst/>
                <a:ahLst/>
                <a:cxnLst/>
                <a:rect l="l" t="t" r="r" b="b"/>
                <a:pathLst>
                  <a:path w="29016" h="32494" extrusionOk="0">
                    <a:moveTo>
                      <a:pt x="14562" y="2692"/>
                    </a:moveTo>
                    <a:cubicBezTo>
                      <a:pt x="21015" y="2692"/>
                      <a:pt x="26253" y="7669"/>
                      <a:pt x="26253" y="13812"/>
                    </a:cubicBezTo>
                    <a:cubicBezTo>
                      <a:pt x="26253" y="19956"/>
                      <a:pt x="21015" y="24945"/>
                      <a:pt x="14562" y="24945"/>
                    </a:cubicBezTo>
                    <a:cubicBezTo>
                      <a:pt x="8096" y="24945"/>
                      <a:pt x="2858" y="19968"/>
                      <a:pt x="2858" y="13812"/>
                    </a:cubicBezTo>
                    <a:cubicBezTo>
                      <a:pt x="2858" y="7669"/>
                      <a:pt x="8096" y="2692"/>
                      <a:pt x="14562" y="2692"/>
                    </a:cubicBezTo>
                    <a:close/>
                    <a:moveTo>
                      <a:pt x="14347" y="1"/>
                    </a:moveTo>
                    <a:cubicBezTo>
                      <a:pt x="6584" y="96"/>
                      <a:pt x="250" y="6109"/>
                      <a:pt x="95" y="13491"/>
                    </a:cubicBezTo>
                    <a:cubicBezTo>
                      <a:pt x="0" y="18348"/>
                      <a:pt x="2560" y="22647"/>
                      <a:pt x="6477" y="25159"/>
                    </a:cubicBezTo>
                    <a:cubicBezTo>
                      <a:pt x="7192" y="25611"/>
                      <a:pt x="7858" y="26135"/>
                      <a:pt x="8477" y="26707"/>
                    </a:cubicBezTo>
                    <a:lnTo>
                      <a:pt x="14550" y="32493"/>
                    </a:lnTo>
                    <a:lnTo>
                      <a:pt x="20658" y="26683"/>
                    </a:lnTo>
                    <a:cubicBezTo>
                      <a:pt x="21253" y="26123"/>
                      <a:pt x="21920" y="25611"/>
                      <a:pt x="22622" y="25171"/>
                    </a:cubicBezTo>
                    <a:cubicBezTo>
                      <a:pt x="26492" y="22694"/>
                      <a:pt x="29016" y="18515"/>
                      <a:pt x="29016" y="13753"/>
                    </a:cubicBezTo>
                    <a:cubicBezTo>
                      <a:pt x="29016" y="6156"/>
                      <a:pt x="22551" y="1"/>
                      <a:pt x="14562" y="1"/>
                    </a:cubicBezTo>
                    <a:close/>
                  </a:path>
                </a:pathLst>
              </a:custGeom>
              <a:solidFill>
                <a:srgbClr val="0274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" name="Google Shape;1496;p44"/>
              <p:cNvSpPr/>
              <p:nvPr/>
            </p:nvSpPr>
            <p:spPr>
              <a:xfrm>
                <a:off x="1721906" y="2392613"/>
                <a:ext cx="924586" cy="475854"/>
              </a:xfrm>
              <a:custGeom>
                <a:avLst/>
                <a:gdLst/>
                <a:ahLst/>
                <a:cxnLst/>
                <a:rect l="l" t="t" r="r" b="b"/>
                <a:pathLst>
                  <a:path w="28873" h="14860" extrusionOk="0">
                    <a:moveTo>
                      <a:pt x="13871" y="1"/>
                    </a:moveTo>
                    <a:cubicBezTo>
                      <a:pt x="13680" y="12"/>
                      <a:pt x="13502" y="24"/>
                      <a:pt x="13323" y="36"/>
                    </a:cubicBezTo>
                    <a:lnTo>
                      <a:pt x="13228" y="48"/>
                    </a:lnTo>
                    <a:cubicBezTo>
                      <a:pt x="13049" y="60"/>
                      <a:pt x="12883" y="72"/>
                      <a:pt x="12716" y="96"/>
                    </a:cubicBezTo>
                    <a:lnTo>
                      <a:pt x="12609" y="96"/>
                    </a:lnTo>
                    <a:cubicBezTo>
                      <a:pt x="12442" y="120"/>
                      <a:pt x="12275" y="143"/>
                      <a:pt x="12109" y="167"/>
                    </a:cubicBezTo>
                    <a:lnTo>
                      <a:pt x="12085" y="167"/>
                    </a:lnTo>
                    <a:cubicBezTo>
                      <a:pt x="11918" y="191"/>
                      <a:pt x="11752" y="227"/>
                      <a:pt x="11573" y="263"/>
                    </a:cubicBezTo>
                    <a:lnTo>
                      <a:pt x="11525" y="274"/>
                    </a:lnTo>
                    <a:lnTo>
                      <a:pt x="11478" y="274"/>
                    </a:lnTo>
                    <a:cubicBezTo>
                      <a:pt x="11311" y="310"/>
                      <a:pt x="11144" y="346"/>
                      <a:pt x="10978" y="382"/>
                    </a:cubicBezTo>
                    <a:lnTo>
                      <a:pt x="10894" y="405"/>
                    </a:lnTo>
                    <a:cubicBezTo>
                      <a:pt x="10728" y="441"/>
                      <a:pt x="10561" y="489"/>
                      <a:pt x="10406" y="536"/>
                    </a:cubicBezTo>
                    <a:lnTo>
                      <a:pt x="10382" y="536"/>
                    </a:lnTo>
                    <a:cubicBezTo>
                      <a:pt x="10204" y="584"/>
                      <a:pt x="10037" y="632"/>
                      <a:pt x="9859" y="691"/>
                    </a:cubicBezTo>
                    <a:lnTo>
                      <a:pt x="9775" y="715"/>
                    </a:lnTo>
                    <a:cubicBezTo>
                      <a:pt x="9608" y="774"/>
                      <a:pt x="9454" y="834"/>
                      <a:pt x="9287" y="894"/>
                    </a:cubicBezTo>
                    <a:lnTo>
                      <a:pt x="9239" y="905"/>
                    </a:lnTo>
                    <a:lnTo>
                      <a:pt x="9192" y="917"/>
                    </a:lnTo>
                    <a:cubicBezTo>
                      <a:pt x="9025" y="989"/>
                      <a:pt x="8846" y="1060"/>
                      <a:pt x="8668" y="1132"/>
                    </a:cubicBezTo>
                    <a:lnTo>
                      <a:pt x="8596" y="1155"/>
                    </a:lnTo>
                    <a:cubicBezTo>
                      <a:pt x="8418" y="1239"/>
                      <a:pt x="8251" y="1310"/>
                      <a:pt x="8073" y="1394"/>
                    </a:cubicBezTo>
                    <a:lnTo>
                      <a:pt x="8049" y="1405"/>
                    </a:lnTo>
                    <a:lnTo>
                      <a:pt x="8013" y="1417"/>
                    </a:lnTo>
                    <a:cubicBezTo>
                      <a:pt x="7823" y="1513"/>
                      <a:pt x="7620" y="1608"/>
                      <a:pt x="7430" y="1715"/>
                    </a:cubicBezTo>
                    <a:lnTo>
                      <a:pt x="7370" y="1751"/>
                    </a:lnTo>
                    <a:cubicBezTo>
                      <a:pt x="7180" y="1858"/>
                      <a:pt x="6989" y="1953"/>
                      <a:pt x="6811" y="2072"/>
                    </a:cubicBezTo>
                    <a:lnTo>
                      <a:pt x="6775" y="2084"/>
                    </a:lnTo>
                    <a:lnTo>
                      <a:pt x="6727" y="2120"/>
                    </a:lnTo>
                    <a:cubicBezTo>
                      <a:pt x="6620" y="2179"/>
                      <a:pt x="6537" y="2239"/>
                      <a:pt x="6441" y="2298"/>
                    </a:cubicBezTo>
                    <a:lnTo>
                      <a:pt x="6370" y="2334"/>
                    </a:lnTo>
                    <a:cubicBezTo>
                      <a:pt x="6251" y="2418"/>
                      <a:pt x="6144" y="2489"/>
                      <a:pt x="6025" y="2560"/>
                    </a:cubicBezTo>
                    <a:cubicBezTo>
                      <a:pt x="6001" y="2584"/>
                      <a:pt x="5977" y="2608"/>
                      <a:pt x="5941" y="2620"/>
                    </a:cubicBezTo>
                    <a:lnTo>
                      <a:pt x="5691" y="2810"/>
                    </a:lnTo>
                    <a:lnTo>
                      <a:pt x="5584" y="2882"/>
                    </a:lnTo>
                    <a:cubicBezTo>
                      <a:pt x="5489" y="2953"/>
                      <a:pt x="5394" y="3025"/>
                      <a:pt x="5298" y="3096"/>
                    </a:cubicBezTo>
                    <a:lnTo>
                      <a:pt x="5275" y="3120"/>
                    </a:lnTo>
                    <a:lnTo>
                      <a:pt x="5263" y="3120"/>
                    </a:lnTo>
                    <a:cubicBezTo>
                      <a:pt x="5167" y="3191"/>
                      <a:pt x="5072" y="3275"/>
                      <a:pt x="4989" y="3346"/>
                    </a:cubicBezTo>
                    <a:lnTo>
                      <a:pt x="4917" y="3394"/>
                    </a:lnTo>
                    <a:lnTo>
                      <a:pt x="4715" y="3572"/>
                    </a:lnTo>
                    <a:lnTo>
                      <a:pt x="4608" y="3656"/>
                    </a:lnTo>
                    <a:lnTo>
                      <a:pt x="4441" y="3811"/>
                    </a:lnTo>
                    <a:lnTo>
                      <a:pt x="4346" y="3906"/>
                    </a:lnTo>
                    <a:lnTo>
                      <a:pt x="4191" y="4061"/>
                    </a:lnTo>
                    <a:lnTo>
                      <a:pt x="4084" y="4156"/>
                    </a:lnTo>
                    <a:cubicBezTo>
                      <a:pt x="4036" y="4203"/>
                      <a:pt x="3989" y="4251"/>
                      <a:pt x="3941" y="4311"/>
                    </a:cubicBezTo>
                    <a:lnTo>
                      <a:pt x="3834" y="4406"/>
                    </a:lnTo>
                    <a:cubicBezTo>
                      <a:pt x="3786" y="4465"/>
                      <a:pt x="3739" y="4513"/>
                      <a:pt x="3679" y="4561"/>
                    </a:cubicBezTo>
                    <a:lnTo>
                      <a:pt x="3584" y="4668"/>
                    </a:lnTo>
                    <a:lnTo>
                      <a:pt x="3441" y="4834"/>
                    </a:lnTo>
                    <a:cubicBezTo>
                      <a:pt x="3405" y="4858"/>
                      <a:pt x="3382" y="4894"/>
                      <a:pt x="3346" y="4930"/>
                    </a:cubicBezTo>
                    <a:lnTo>
                      <a:pt x="3167" y="5132"/>
                    </a:lnTo>
                    <a:lnTo>
                      <a:pt x="3120" y="5192"/>
                    </a:lnTo>
                    <a:cubicBezTo>
                      <a:pt x="3048" y="5287"/>
                      <a:pt x="2977" y="5370"/>
                      <a:pt x="2893" y="5466"/>
                    </a:cubicBezTo>
                    <a:cubicBezTo>
                      <a:pt x="2881" y="5489"/>
                      <a:pt x="2858" y="5525"/>
                      <a:pt x="2834" y="5549"/>
                    </a:cubicBezTo>
                    <a:cubicBezTo>
                      <a:pt x="2786" y="5608"/>
                      <a:pt x="2739" y="5680"/>
                      <a:pt x="2691" y="5751"/>
                    </a:cubicBezTo>
                    <a:cubicBezTo>
                      <a:pt x="2667" y="5787"/>
                      <a:pt x="2643" y="5823"/>
                      <a:pt x="2608" y="5858"/>
                    </a:cubicBezTo>
                    <a:cubicBezTo>
                      <a:pt x="2572" y="5918"/>
                      <a:pt x="2524" y="5977"/>
                      <a:pt x="2477" y="6037"/>
                    </a:cubicBezTo>
                    <a:lnTo>
                      <a:pt x="2393" y="6144"/>
                    </a:lnTo>
                    <a:lnTo>
                      <a:pt x="2274" y="6323"/>
                    </a:lnTo>
                    <a:cubicBezTo>
                      <a:pt x="2250" y="6358"/>
                      <a:pt x="2227" y="6406"/>
                      <a:pt x="2203" y="6442"/>
                    </a:cubicBezTo>
                    <a:cubicBezTo>
                      <a:pt x="2167" y="6489"/>
                      <a:pt x="2119" y="6561"/>
                      <a:pt x="2084" y="6620"/>
                    </a:cubicBezTo>
                    <a:lnTo>
                      <a:pt x="2000" y="6739"/>
                    </a:lnTo>
                    <a:cubicBezTo>
                      <a:pt x="1965" y="6799"/>
                      <a:pt x="1929" y="6870"/>
                      <a:pt x="1893" y="6930"/>
                    </a:cubicBezTo>
                    <a:lnTo>
                      <a:pt x="1822" y="7049"/>
                    </a:lnTo>
                    <a:cubicBezTo>
                      <a:pt x="1786" y="7109"/>
                      <a:pt x="1750" y="7180"/>
                      <a:pt x="1703" y="7240"/>
                    </a:cubicBezTo>
                    <a:lnTo>
                      <a:pt x="1643" y="7359"/>
                    </a:lnTo>
                    <a:cubicBezTo>
                      <a:pt x="1596" y="7442"/>
                      <a:pt x="1548" y="7525"/>
                      <a:pt x="1512" y="7609"/>
                    </a:cubicBezTo>
                    <a:cubicBezTo>
                      <a:pt x="1500" y="7632"/>
                      <a:pt x="1488" y="7644"/>
                      <a:pt x="1477" y="7668"/>
                    </a:cubicBezTo>
                    <a:cubicBezTo>
                      <a:pt x="1429" y="7763"/>
                      <a:pt x="1369" y="7871"/>
                      <a:pt x="1322" y="7978"/>
                    </a:cubicBezTo>
                    <a:lnTo>
                      <a:pt x="1274" y="8073"/>
                    </a:lnTo>
                    <a:cubicBezTo>
                      <a:pt x="1238" y="8144"/>
                      <a:pt x="1203" y="8228"/>
                      <a:pt x="1167" y="8299"/>
                    </a:cubicBezTo>
                    <a:lnTo>
                      <a:pt x="1119" y="8418"/>
                    </a:lnTo>
                    <a:cubicBezTo>
                      <a:pt x="1084" y="8490"/>
                      <a:pt x="1060" y="8561"/>
                      <a:pt x="1024" y="8621"/>
                    </a:cubicBezTo>
                    <a:cubicBezTo>
                      <a:pt x="1000" y="8692"/>
                      <a:pt x="988" y="8716"/>
                      <a:pt x="976" y="8752"/>
                    </a:cubicBezTo>
                    <a:cubicBezTo>
                      <a:pt x="941" y="8823"/>
                      <a:pt x="917" y="8883"/>
                      <a:pt x="893" y="8954"/>
                    </a:cubicBezTo>
                    <a:cubicBezTo>
                      <a:pt x="869" y="9002"/>
                      <a:pt x="857" y="9049"/>
                      <a:pt x="845" y="9085"/>
                    </a:cubicBezTo>
                    <a:cubicBezTo>
                      <a:pt x="810" y="9156"/>
                      <a:pt x="786" y="9216"/>
                      <a:pt x="762" y="9287"/>
                    </a:cubicBezTo>
                    <a:cubicBezTo>
                      <a:pt x="750" y="9335"/>
                      <a:pt x="738" y="9383"/>
                      <a:pt x="715" y="9430"/>
                    </a:cubicBezTo>
                    <a:lnTo>
                      <a:pt x="643" y="9633"/>
                    </a:lnTo>
                    <a:cubicBezTo>
                      <a:pt x="631" y="9680"/>
                      <a:pt x="619" y="9716"/>
                      <a:pt x="607" y="9764"/>
                    </a:cubicBezTo>
                    <a:cubicBezTo>
                      <a:pt x="584" y="9835"/>
                      <a:pt x="560" y="9907"/>
                      <a:pt x="536" y="9990"/>
                    </a:cubicBezTo>
                    <a:cubicBezTo>
                      <a:pt x="524" y="10026"/>
                      <a:pt x="512" y="10061"/>
                      <a:pt x="500" y="10109"/>
                    </a:cubicBezTo>
                    <a:cubicBezTo>
                      <a:pt x="476" y="10204"/>
                      <a:pt x="441" y="10299"/>
                      <a:pt x="417" y="10407"/>
                    </a:cubicBezTo>
                    <a:cubicBezTo>
                      <a:pt x="417" y="10419"/>
                      <a:pt x="405" y="10430"/>
                      <a:pt x="405" y="10454"/>
                    </a:cubicBezTo>
                    <a:cubicBezTo>
                      <a:pt x="381" y="10561"/>
                      <a:pt x="345" y="10680"/>
                      <a:pt x="322" y="10800"/>
                    </a:cubicBezTo>
                    <a:cubicBezTo>
                      <a:pt x="310" y="10835"/>
                      <a:pt x="310" y="10871"/>
                      <a:pt x="298" y="10907"/>
                    </a:cubicBezTo>
                    <a:cubicBezTo>
                      <a:pt x="274" y="10990"/>
                      <a:pt x="262" y="11061"/>
                      <a:pt x="250" y="11145"/>
                    </a:cubicBezTo>
                    <a:cubicBezTo>
                      <a:pt x="238" y="11192"/>
                      <a:pt x="226" y="11240"/>
                      <a:pt x="214" y="11288"/>
                    </a:cubicBezTo>
                    <a:cubicBezTo>
                      <a:pt x="203" y="11359"/>
                      <a:pt x="191" y="11431"/>
                      <a:pt x="179" y="11502"/>
                    </a:cubicBezTo>
                    <a:cubicBezTo>
                      <a:pt x="167" y="11550"/>
                      <a:pt x="167" y="11597"/>
                      <a:pt x="155" y="11645"/>
                    </a:cubicBezTo>
                    <a:cubicBezTo>
                      <a:pt x="143" y="11704"/>
                      <a:pt x="131" y="11788"/>
                      <a:pt x="119" y="11859"/>
                    </a:cubicBezTo>
                    <a:cubicBezTo>
                      <a:pt x="107" y="11931"/>
                      <a:pt x="107" y="11966"/>
                      <a:pt x="107" y="12014"/>
                    </a:cubicBezTo>
                    <a:lnTo>
                      <a:pt x="72" y="12228"/>
                    </a:lnTo>
                    <a:cubicBezTo>
                      <a:pt x="72" y="12276"/>
                      <a:pt x="60" y="12324"/>
                      <a:pt x="60" y="12371"/>
                    </a:cubicBezTo>
                    <a:cubicBezTo>
                      <a:pt x="48" y="12454"/>
                      <a:pt x="48" y="12526"/>
                      <a:pt x="36" y="12597"/>
                    </a:cubicBezTo>
                    <a:cubicBezTo>
                      <a:pt x="36" y="12645"/>
                      <a:pt x="24" y="12693"/>
                      <a:pt x="24" y="12740"/>
                    </a:cubicBezTo>
                    <a:cubicBezTo>
                      <a:pt x="24" y="12824"/>
                      <a:pt x="12" y="12907"/>
                      <a:pt x="12" y="12990"/>
                    </a:cubicBezTo>
                    <a:lnTo>
                      <a:pt x="12" y="13109"/>
                    </a:lnTo>
                    <a:cubicBezTo>
                      <a:pt x="12" y="13228"/>
                      <a:pt x="0" y="13347"/>
                      <a:pt x="0" y="13478"/>
                    </a:cubicBezTo>
                    <a:lnTo>
                      <a:pt x="0" y="13740"/>
                    </a:lnTo>
                    <a:lnTo>
                      <a:pt x="0" y="14860"/>
                    </a:lnTo>
                    <a:cubicBezTo>
                      <a:pt x="0" y="14729"/>
                      <a:pt x="0" y="14610"/>
                      <a:pt x="12" y="14490"/>
                    </a:cubicBezTo>
                    <a:lnTo>
                      <a:pt x="12" y="14371"/>
                    </a:lnTo>
                    <a:cubicBezTo>
                      <a:pt x="12" y="14288"/>
                      <a:pt x="24" y="14205"/>
                      <a:pt x="24" y="14121"/>
                    </a:cubicBezTo>
                    <a:cubicBezTo>
                      <a:pt x="24" y="14074"/>
                      <a:pt x="36" y="14026"/>
                      <a:pt x="36" y="13978"/>
                    </a:cubicBezTo>
                    <a:cubicBezTo>
                      <a:pt x="36" y="13907"/>
                      <a:pt x="48" y="13836"/>
                      <a:pt x="60" y="13752"/>
                    </a:cubicBezTo>
                    <a:cubicBezTo>
                      <a:pt x="60" y="13705"/>
                      <a:pt x="72" y="13657"/>
                      <a:pt x="72" y="13609"/>
                    </a:cubicBezTo>
                    <a:lnTo>
                      <a:pt x="107" y="13395"/>
                    </a:lnTo>
                    <a:cubicBezTo>
                      <a:pt x="107" y="13347"/>
                      <a:pt x="119" y="13288"/>
                      <a:pt x="119" y="13240"/>
                    </a:cubicBezTo>
                    <a:cubicBezTo>
                      <a:pt x="131" y="13193"/>
                      <a:pt x="143" y="13097"/>
                      <a:pt x="155" y="13026"/>
                    </a:cubicBezTo>
                    <a:cubicBezTo>
                      <a:pt x="167" y="12966"/>
                      <a:pt x="167" y="12931"/>
                      <a:pt x="179" y="12883"/>
                    </a:cubicBezTo>
                    <a:cubicBezTo>
                      <a:pt x="191" y="12812"/>
                      <a:pt x="203" y="12728"/>
                      <a:pt x="214" y="12657"/>
                    </a:cubicBezTo>
                    <a:cubicBezTo>
                      <a:pt x="226" y="12621"/>
                      <a:pt x="238" y="12574"/>
                      <a:pt x="250" y="12526"/>
                    </a:cubicBezTo>
                    <a:cubicBezTo>
                      <a:pt x="262" y="12443"/>
                      <a:pt x="274" y="12359"/>
                      <a:pt x="298" y="12288"/>
                    </a:cubicBezTo>
                    <a:cubicBezTo>
                      <a:pt x="310" y="12252"/>
                      <a:pt x="310" y="12216"/>
                      <a:pt x="322" y="12181"/>
                    </a:cubicBezTo>
                    <a:cubicBezTo>
                      <a:pt x="345" y="12062"/>
                      <a:pt x="381" y="11943"/>
                      <a:pt x="405" y="11823"/>
                    </a:cubicBezTo>
                    <a:cubicBezTo>
                      <a:pt x="405" y="11812"/>
                      <a:pt x="417" y="11800"/>
                      <a:pt x="417" y="11788"/>
                    </a:cubicBezTo>
                    <a:cubicBezTo>
                      <a:pt x="441" y="11692"/>
                      <a:pt x="476" y="11585"/>
                      <a:pt x="500" y="11478"/>
                    </a:cubicBezTo>
                    <a:cubicBezTo>
                      <a:pt x="512" y="11442"/>
                      <a:pt x="524" y="11407"/>
                      <a:pt x="536" y="11371"/>
                    </a:cubicBezTo>
                    <a:cubicBezTo>
                      <a:pt x="560" y="11288"/>
                      <a:pt x="584" y="11216"/>
                      <a:pt x="607" y="11145"/>
                    </a:cubicBezTo>
                    <a:cubicBezTo>
                      <a:pt x="619" y="11097"/>
                      <a:pt x="631" y="11050"/>
                      <a:pt x="643" y="11014"/>
                    </a:cubicBezTo>
                    <a:lnTo>
                      <a:pt x="715" y="10800"/>
                    </a:lnTo>
                    <a:cubicBezTo>
                      <a:pt x="738" y="10764"/>
                      <a:pt x="750" y="10716"/>
                      <a:pt x="762" y="10669"/>
                    </a:cubicBezTo>
                    <a:cubicBezTo>
                      <a:pt x="786" y="10621"/>
                      <a:pt x="810" y="10538"/>
                      <a:pt x="845" y="10466"/>
                    </a:cubicBezTo>
                    <a:cubicBezTo>
                      <a:pt x="869" y="10407"/>
                      <a:pt x="869" y="10383"/>
                      <a:pt x="893" y="10335"/>
                    </a:cubicBezTo>
                    <a:cubicBezTo>
                      <a:pt x="905" y="10288"/>
                      <a:pt x="941" y="10204"/>
                      <a:pt x="976" y="10133"/>
                    </a:cubicBezTo>
                    <a:cubicBezTo>
                      <a:pt x="1000" y="10073"/>
                      <a:pt x="1012" y="10049"/>
                      <a:pt x="1024" y="10002"/>
                    </a:cubicBezTo>
                    <a:cubicBezTo>
                      <a:pt x="1048" y="9954"/>
                      <a:pt x="1084" y="9871"/>
                      <a:pt x="1119" y="9799"/>
                    </a:cubicBezTo>
                    <a:lnTo>
                      <a:pt x="1167" y="9680"/>
                    </a:lnTo>
                    <a:cubicBezTo>
                      <a:pt x="1203" y="9597"/>
                      <a:pt x="1238" y="9526"/>
                      <a:pt x="1274" y="9454"/>
                    </a:cubicBezTo>
                    <a:lnTo>
                      <a:pt x="1322" y="9359"/>
                    </a:lnTo>
                    <a:cubicBezTo>
                      <a:pt x="1369" y="9252"/>
                      <a:pt x="1429" y="9145"/>
                      <a:pt x="1477" y="9049"/>
                    </a:cubicBezTo>
                    <a:cubicBezTo>
                      <a:pt x="1488" y="9025"/>
                      <a:pt x="1500" y="9002"/>
                      <a:pt x="1512" y="8990"/>
                    </a:cubicBezTo>
                    <a:cubicBezTo>
                      <a:pt x="1548" y="8906"/>
                      <a:pt x="1596" y="8823"/>
                      <a:pt x="1643" y="8728"/>
                    </a:cubicBezTo>
                    <a:lnTo>
                      <a:pt x="1703" y="8621"/>
                    </a:lnTo>
                    <a:cubicBezTo>
                      <a:pt x="1750" y="8561"/>
                      <a:pt x="1786" y="8490"/>
                      <a:pt x="1822" y="8430"/>
                    </a:cubicBezTo>
                    <a:lnTo>
                      <a:pt x="1893" y="8311"/>
                    </a:lnTo>
                    <a:cubicBezTo>
                      <a:pt x="1929" y="8240"/>
                      <a:pt x="1965" y="8180"/>
                      <a:pt x="2000" y="8121"/>
                    </a:cubicBezTo>
                    <a:lnTo>
                      <a:pt x="2084" y="8002"/>
                    </a:lnTo>
                    <a:cubicBezTo>
                      <a:pt x="2119" y="7942"/>
                      <a:pt x="2155" y="7882"/>
                      <a:pt x="2203" y="7823"/>
                    </a:cubicBezTo>
                    <a:cubicBezTo>
                      <a:pt x="2239" y="7763"/>
                      <a:pt x="2250" y="7740"/>
                      <a:pt x="2274" y="7704"/>
                    </a:cubicBezTo>
                    <a:lnTo>
                      <a:pt x="2393" y="7525"/>
                    </a:lnTo>
                    <a:lnTo>
                      <a:pt x="2477" y="7418"/>
                    </a:lnTo>
                    <a:cubicBezTo>
                      <a:pt x="2524" y="7347"/>
                      <a:pt x="2572" y="7287"/>
                      <a:pt x="2608" y="7228"/>
                    </a:cubicBezTo>
                    <a:cubicBezTo>
                      <a:pt x="2643" y="7204"/>
                      <a:pt x="2667" y="7168"/>
                      <a:pt x="2691" y="7132"/>
                    </a:cubicBezTo>
                    <a:cubicBezTo>
                      <a:pt x="2739" y="7061"/>
                      <a:pt x="2798" y="6990"/>
                      <a:pt x="2834" y="6930"/>
                    </a:cubicBezTo>
                    <a:cubicBezTo>
                      <a:pt x="2858" y="6894"/>
                      <a:pt x="2881" y="6870"/>
                      <a:pt x="2893" y="6847"/>
                    </a:cubicBezTo>
                    <a:cubicBezTo>
                      <a:pt x="2977" y="6751"/>
                      <a:pt x="3048" y="6668"/>
                      <a:pt x="3120" y="6573"/>
                    </a:cubicBezTo>
                    <a:lnTo>
                      <a:pt x="3167" y="6513"/>
                    </a:lnTo>
                    <a:cubicBezTo>
                      <a:pt x="3227" y="6442"/>
                      <a:pt x="3286" y="6370"/>
                      <a:pt x="3358" y="6311"/>
                    </a:cubicBezTo>
                    <a:lnTo>
                      <a:pt x="3441" y="6216"/>
                    </a:lnTo>
                    <a:lnTo>
                      <a:pt x="3584" y="6037"/>
                    </a:lnTo>
                    <a:lnTo>
                      <a:pt x="3679" y="5942"/>
                    </a:lnTo>
                    <a:cubicBezTo>
                      <a:pt x="3727" y="5882"/>
                      <a:pt x="3786" y="5835"/>
                      <a:pt x="3834" y="5787"/>
                    </a:cubicBezTo>
                    <a:lnTo>
                      <a:pt x="3941" y="5692"/>
                    </a:lnTo>
                    <a:cubicBezTo>
                      <a:pt x="3989" y="5632"/>
                      <a:pt x="4036" y="5585"/>
                      <a:pt x="4084" y="5537"/>
                    </a:cubicBezTo>
                    <a:lnTo>
                      <a:pt x="4191" y="5430"/>
                    </a:lnTo>
                    <a:lnTo>
                      <a:pt x="4346" y="5287"/>
                    </a:lnTo>
                    <a:lnTo>
                      <a:pt x="4453" y="5192"/>
                    </a:lnTo>
                    <a:lnTo>
                      <a:pt x="4620" y="5037"/>
                    </a:lnTo>
                    <a:lnTo>
                      <a:pt x="4715" y="4954"/>
                    </a:lnTo>
                    <a:lnTo>
                      <a:pt x="4917" y="4775"/>
                    </a:lnTo>
                    <a:lnTo>
                      <a:pt x="4989" y="4727"/>
                    </a:lnTo>
                    <a:cubicBezTo>
                      <a:pt x="5084" y="4644"/>
                      <a:pt x="5167" y="4573"/>
                      <a:pt x="5263" y="4501"/>
                    </a:cubicBezTo>
                    <a:lnTo>
                      <a:pt x="5310" y="4465"/>
                    </a:lnTo>
                    <a:cubicBezTo>
                      <a:pt x="5406" y="4394"/>
                      <a:pt x="5501" y="4323"/>
                      <a:pt x="5596" y="4251"/>
                    </a:cubicBezTo>
                    <a:lnTo>
                      <a:pt x="5691" y="4180"/>
                    </a:lnTo>
                    <a:lnTo>
                      <a:pt x="5953" y="4001"/>
                    </a:lnTo>
                    <a:lnTo>
                      <a:pt x="6037" y="3942"/>
                    </a:lnTo>
                    <a:cubicBezTo>
                      <a:pt x="6144" y="3858"/>
                      <a:pt x="6263" y="3787"/>
                      <a:pt x="6370" y="3715"/>
                    </a:cubicBezTo>
                    <a:lnTo>
                      <a:pt x="6441" y="3668"/>
                    </a:lnTo>
                    <a:cubicBezTo>
                      <a:pt x="6537" y="3608"/>
                      <a:pt x="6632" y="3549"/>
                      <a:pt x="6727" y="3489"/>
                    </a:cubicBezTo>
                    <a:lnTo>
                      <a:pt x="6811" y="3441"/>
                    </a:lnTo>
                    <a:cubicBezTo>
                      <a:pt x="7001" y="3334"/>
                      <a:pt x="7180" y="3227"/>
                      <a:pt x="7370" y="3132"/>
                    </a:cubicBezTo>
                    <a:lnTo>
                      <a:pt x="7442" y="3096"/>
                    </a:lnTo>
                    <a:cubicBezTo>
                      <a:pt x="7632" y="2989"/>
                      <a:pt x="7823" y="2894"/>
                      <a:pt x="8025" y="2799"/>
                    </a:cubicBezTo>
                    <a:lnTo>
                      <a:pt x="8073" y="2763"/>
                    </a:lnTo>
                    <a:cubicBezTo>
                      <a:pt x="8251" y="2691"/>
                      <a:pt x="8418" y="2608"/>
                      <a:pt x="8596" y="2537"/>
                    </a:cubicBezTo>
                    <a:lnTo>
                      <a:pt x="8680" y="2501"/>
                    </a:lnTo>
                    <a:cubicBezTo>
                      <a:pt x="8846" y="2429"/>
                      <a:pt x="9025" y="2358"/>
                      <a:pt x="9204" y="2298"/>
                    </a:cubicBezTo>
                    <a:lnTo>
                      <a:pt x="9287" y="2263"/>
                    </a:lnTo>
                    <a:cubicBezTo>
                      <a:pt x="9454" y="2203"/>
                      <a:pt x="9620" y="2144"/>
                      <a:pt x="9787" y="2096"/>
                    </a:cubicBezTo>
                    <a:lnTo>
                      <a:pt x="9870" y="2060"/>
                    </a:lnTo>
                    <a:cubicBezTo>
                      <a:pt x="10037" y="2013"/>
                      <a:pt x="10216" y="1953"/>
                      <a:pt x="10382" y="1906"/>
                    </a:cubicBezTo>
                    <a:lnTo>
                      <a:pt x="10406" y="1906"/>
                    </a:lnTo>
                    <a:cubicBezTo>
                      <a:pt x="10573" y="1858"/>
                      <a:pt x="10740" y="1822"/>
                      <a:pt x="10906" y="1786"/>
                    </a:cubicBezTo>
                    <a:lnTo>
                      <a:pt x="10990" y="1763"/>
                    </a:lnTo>
                    <a:cubicBezTo>
                      <a:pt x="11156" y="1715"/>
                      <a:pt x="11323" y="1679"/>
                      <a:pt x="11490" y="1656"/>
                    </a:cubicBezTo>
                    <a:lnTo>
                      <a:pt x="11585" y="1632"/>
                    </a:lnTo>
                    <a:cubicBezTo>
                      <a:pt x="11752" y="1596"/>
                      <a:pt x="11930" y="1572"/>
                      <a:pt x="12097" y="1536"/>
                    </a:cubicBezTo>
                    <a:lnTo>
                      <a:pt x="12121" y="1536"/>
                    </a:lnTo>
                    <a:cubicBezTo>
                      <a:pt x="12287" y="1513"/>
                      <a:pt x="12454" y="1489"/>
                      <a:pt x="12621" y="1477"/>
                    </a:cubicBezTo>
                    <a:lnTo>
                      <a:pt x="12716" y="1465"/>
                    </a:lnTo>
                    <a:cubicBezTo>
                      <a:pt x="12895" y="1441"/>
                      <a:pt x="13061" y="1429"/>
                      <a:pt x="13240" y="1417"/>
                    </a:cubicBezTo>
                    <a:lnTo>
                      <a:pt x="13335" y="1417"/>
                    </a:lnTo>
                    <a:cubicBezTo>
                      <a:pt x="13514" y="1394"/>
                      <a:pt x="13692" y="1394"/>
                      <a:pt x="13871" y="1382"/>
                    </a:cubicBezTo>
                    <a:cubicBezTo>
                      <a:pt x="13990" y="1382"/>
                      <a:pt x="14109" y="1370"/>
                      <a:pt x="14228" y="1370"/>
                    </a:cubicBezTo>
                    <a:lnTo>
                      <a:pt x="14931" y="1370"/>
                    </a:lnTo>
                    <a:lnTo>
                      <a:pt x="15169" y="1358"/>
                    </a:lnTo>
                    <a:cubicBezTo>
                      <a:pt x="15395" y="1370"/>
                      <a:pt x="15609" y="1382"/>
                      <a:pt x="15835" y="1405"/>
                    </a:cubicBezTo>
                    <a:lnTo>
                      <a:pt x="15883" y="1405"/>
                    </a:lnTo>
                    <a:cubicBezTo>
                      <a:pt x="16097" y="1429"/>
                      <a:pt x="16312" y="1453"/>
                      <a:pt x="16526" y="1477"/>
                    </a:cubicBezTo>
                    <a:lnTo>
                      <a:pt x="16597" y="1489"/>
                    </a:lnTo>
                    <a:cubicBezTo>
                      <a:pt x="16717" y="1513"/>
                      <a:pt x="16824" y="1525"/>
                      <a:pt x="16943" y="1548"/>
                    </a:cubicBezTo>
                    <a:lnTo>
                      <a:pt x="16978" y="1548"/>
                    </a:lnTo>
                    <a:cubicBezTo>
                      <a:pt x="17109" y="1572"/>
                      <a:pt x="17240" y="1596"/>
                      <a:pt x="17371" y="1620"/>
                    </a:cubicBezTo>
                    <a:lnTo>
                      <a:pt x="17490" y="1644"/>
                    </a:lnTo>
                    <a:lnTo>
                      <a:pt x="17752" y="1691"/>
                    </a:lnTo>
                    <a:lnTo>
                      <a:pt x="17895" y="1727"/>
                    </a:lnTo>
                    <a:lnTo>
                      <a:pt x="18133" y="1786"/>
                    </a:lnTo>
                    <a:lnTo>
                      <a:pt x="18252" y="1822"/>
                    </a:lnTo>
                    <a:cubicBezTo>
                      <a:pt x="18431" y="1870"/>
                      <a:pt x="18610" y="1917"/>
                      <a:pt x="18788" y="1965"/>
                    </a:cubicBezTo>
                    <a:lnTo>
                      <a:pt x="18860" y="1989"/>
                    </a:lnTo>
                    <a:cubicBezTo>
                      <a:pt x="19050" y="2048"/>
                      <a:pt x="19229" y="2108"/>
                      <a:pt x="19407" y="2167"/>
                    </a:cubicBezTo>
                    <a:lnTo>
                      <a:pt x="19419" y="2167"/>
                    </a:lnTo>
                    <a:cubicBezTo>
                      <a:pt x="19598" y="2227"/>
                      <a:pt x="19776" y="2298"/>
                      <a:pt x="19955" y="2370"/>
                    </a:cubicBezTo>
                    <a:lnTo>
                      <a:pt x="20015" y="2394"/>
                    </a:lnTo>
                    <a:cubicBezTo>
                      <a:pt x="20181" y="2453"/>
                      <a:pt x="20348" y="2525"/>
                      <a:pt x="20515" y="2608"/>
                    </a:cubicBezTo>
                    <a:lnTo>
                      <a:pt x="20610" y="2644"/>
                    </a:lnTo>
                    <a:cubicBezTo>
                      <a:pt x="20765" y="2715"/>
                      <a:pt x="20908" y="2775"/>
                      <a:pt x="21062" y="2846"/>
                    </a:cubicBezTo>
                    <a:lnTo>
                      <a:pt x="21134" y="2894"/>
                    </a:lnTo>
                    <a:cubicBezTo>
                      <a:pt x="21265" y="2953"/>
                      <a:pt x="21396" y="3025"/>
                      <a:pt x="21539" y="3096"/>
                    </a:cubicBezTo>
                    <a:lnTo>
                      <a:pt x="21598" y="3132"/>
                    </a:lnTo>
                    <a:cubicBezTo>
                      <a:pt x="21741" y="3203"/>
                      <a:pt x="21884" y="3287"/>
                      <a:pt x="22027" y="3370"/>
                    </a:cubicBezTo>
                    <a:lnTo>
                      <a:pt x="22110" y="3430"/>
                    </a:lnTo>
                    <a:cubicBezTo>
                      <a:pt x="22253" y="3513"/>
                      <a:pt x="22396" y="3596"/>
                      <a:pt x="22527" y="3680"/>
                    </a:cubicBezTo>
                    <a:lnTo>
                      <a:pt x="22562" y="3703"/>
                    </a:lnTo>
                    <a:cubicBezTo>
                      <a:pt x="22693" y="3787"/>
                      <a:pt x="22824" y="3882"/>
                      <a:pt x="22955" y="3965"/>
                    </a:cubicBezTo>
                    <a:lnTo>
                      <a:pt x="23027" y="4025"/>
                    </a:lnTo>
                    <a:cubicBezTo>
                      <a:pt x="23158" y="4108"/>
                      <a:pt x="23289" y="4203"/>
                      <a:pt x="23420" y="4299"/>
                    </a:cubicBezTo>
                    <a:lnTo>
                      <a:pt x="23491" y="4358"/>
                    </a:lnTo>
                    <a:cubicBezTo>
                      <a:pt x="23622" y="4453"/>
                      <a:pt x="23741" y="4549"/>
                      <a:pt x="23860" y="4644"/>
                    </a:cubicBezTo>
                    <a:lnTo>
                      <a:pt x="23884" y="4668"/>
                    </a:lnTo>
                    <a:cubicBezTo>
                      <a:pt x="24015" y="4775"/>
                      <a:pt x="24134" y="4882"/>
                      <a:pt x="24253" y="4989"/>
                    </a:cubicBezTo>
                    <a:lnTo>
                      <a:pt x="24337" y="5049"/>
                    </a:lnTo>
                    <a:cubicBezTo>
                      <a:pt x="24467" y="5168"/>
                      <a:pt x="24598" y="5299"/>
                      <a:pt x="24729" y="5418"/>
                    </a:cubicBezTo>
                    <a:lnTo>
                      <a:pt x="24789" y="5489"/>
                    </a:lnTo>
                    <a:cubicBezTo>
                      <a:pt x="24920" y="5608"/>
                      <a:pt x="25051" y="5739"/>
                      <a:pt x="25170" y="5870"/>
                    </a:cubicBezTo>
                    <a:lnTo>
                      <a:pt x="25229" y="5930"/>
                    </a:lnTo>
                    <a:cubicBezTo>
                      <a:pt x="25349" y="6061"/>
                      <a:pt x="25480" y="6204"/>
                      <a:pt x="25599" y="6347"/>
                    </a:cubicBezTo>
                    <a:cubicBezTo>
                      <a:pt x="25610" y="6347"/>
                      <a:pt x="25622" y="6358"/>
                      <a:pt x="25622" y="6370"/>
                    </a:cubicBezTo>
                    <a:cubicBezTo>
                      <a:pt x="25753" y="6513"/>
                      <a:pt x="25872" y="6656"/>
                      <a:pt x="25991" y="6811"/>
                    </a:cubicBezTo>
                    <a:lnTo>
                      <a:pt x="26015" y="6835"/>
                    </a:lnTo>
                    <a:cubicBezTo>
                      <a:pt x="26087" y="6942"/>
                      <a:pt x="26158" y="7037"/>
                      <a:pt x="26242" y="7132"/>
                    </a:cubicBezTo>
                    <a:cubicBezTo>
                      <a:pt x="26265" y="7168"/>
                      <a:pt x="26277" y="7192"/>
                      <a:pt x="26301" y="7216"/>
                    </a:cubicBezTo>
                    <a:cubicBezTo>
                      <a:pt x="26349" y="7287"/>
                      <a:pt x="26408" y="7371"/>
                      <a:pt x="26456" y="7442"/>
                    </a:cubicBezTo>
                    <a:lnTo>
                      <a:pt x="26539" y="7549"/>
                    </a:lnTo>
                    <a:lnTo>
                      <a:pt x="26670" y="7752"/>
                    </a:lnTo>
                    <a:lnTo>
                      <a:pt x="26753" y="7871"/>
                    </a:lnTo>
                    <a:cubicBezTo>
                      <a:pt x="26789" y="7942"/>
                      <a:pt x="26837" y="8013"/>
                      <a:pt x="26884" y="8085"/>
                    </a:cubicBezTo>
                    <a:lnTo>
                      <a:pt x="26944" y="8180"/>
                    </a:lnTo>
                    <a:cubicBezTo>
                      <a:pt x="27051" y="8347"/>
                      <a:pt x="27146" y="8525"/>
                      <a:pt x="27242" y="8704"/>
                    </a:cubicBezTo>
                    <a:cubicBezTo>
                      <a:pt x="27254" y="8716"/>
                      <a:pt x="27265" y="8740"/>
                      <a:pt x="27277" y="8764"/>
                    </a:cubicBezTo>
                    <a:cubicBezTo>
                      <a:pt x="27373" y="8942"/>
                      <a:pt x="27468" y="9121"/>
                      <a:pt x="27551" y="9299"/>
                    </a:cubicBezTo>
                    <a:lnTo>
                      <a:pt x="27587" y="9371"/>
                    </a:lnTo>
                    <a:cubicBezTo>
                      <a:pt x="27658" y="9526"/>
                      <a:pt x="27730" y="9680"/>
                      <a:pt x="27801" y="9847"/>
                    </a:cubicBezTo>
                    <a:lnTo>
                      <a:pt x="27837" y="9930"/>
                    </a:lnTo>
                    <a:cubicBezTo>
                      <a:pt x="27908" y="10097"/>
                      <a:pt x="27980" y="10264"/>
                      <a:pt x="28039" y="10419"/>
                    </a:cubicBezTo>
                    <a:lnTo>
                      <a:pt x="28075" y="10502"/>
                    </a:lnTo>
                    <a:cubicBezTo>
                      <a:pt x="28135" y="10669"/>
                      <a:pt x="28194" y="10835"/>
                      <a:pt x="28242" y="10990"/>
                    </a:cubicBezTo>
                    <a:cubicBezTo>
                      <a:pt x="28289" y="11157"/>
                      <a:pt x="28349" y="11323"/>
                      <a:pt x="28397" y="11490"/>
                    </a:cubicBezTo>
                    <a:cubicBezTo>
                      <a:pt x="28397" y="11514"/>
                      <a:pt x="28408" y="11550"/>
                      <a:pt x="28420" y="11573"/>
                    </a:cubicBezTo>
                    <a:cubicBezTo>
                      <a:pt x="28456" y="11728"/>
                      <a:pt x="28504" y="11883"/>
                      <a:pt x="28539" y="12038"/>
                    </a:cubicBezTo>
                    <a:lnTo>
                      <a:pt x="28563" y="12133"/>
                    </a:lnTo>
                    <a:cubicBezTo>
                      <a:pt x="28599" y="12288"/>
                      <a:pt x="28623" y="12454"/>
                      <a:pt x="28658" y="12609"/>
                    </a:cubicBezTo>
                    <a:lnTo>
                      <a:pt x="28658" y="12633"/>
                    </a:lnTo>
                    <a:cubicBezTo>
                      <a:pt x="28694" y="12800"/>
                      <a:pt x="28718" y="12966"/>
                      <a:pt x="28742" y="13121"/>
                    </a:cubicBezTo>
                    <a:cubicBezTo>
                      <a:pt x="28742" y="13157"/>
                      <a:pt x="28754" y="13193"/>
                      <a:pt x="28754" y="13228"/>
                    </a:cubicBezTo>
                    <a:cubicBezTo>
                      <a:pt x="28778" y="13395"/>
                      <a:pt x="28801" y="13550"/>
                      <a:pt x="28813" y="13717"/>
                    </a:cubicBezTo>
                    <a:lnTo>
                      <a:pt x="28813" y="13800"/>
                    </a:lnTo>
                    <a:cubicBezTo>
                      <a:pt x="28837" y="13955"/>
                      <a:pt x="28849" y="14121"/>
                      <a:pt x="28849" y="14288"/>
                    </a:cubicBezTo>
                    <a:lnTo>
                      <a:pt x="28849" y="14348"/>
                    </a:lnTo>
                    <a:cubicBezTo>
                      <a:pt x="28861" y="14514"/>
                      <a:pt x="28873" y="14681"/>
                      <a:pt x="28873" y="14860"/>
                    </a:cubicBezTo>
                    <a:lnTo>
                      <a:pt x="28873" y="13562"/>
                    </a:lnTo>
                    <a:lnTo>
                      <a:pt x="28873" y="13502"/>
                    </a:lnTo>
                    <a:cubicBezTo>
                      <a:pt x="28873" y="13324"/>
                      <a:pt x="28873" y="13157"/>
                      <a:pt x="28849" y="12978"/>
                    </a:cubicBezTo>
                    <a:lnTo>
                      <a:pt x="28849" y="12931"/>
                    </a:lnTo>
                    <a:cubicBezTo>
                      <a:pt x="28837" y="12764"/>
                      <a:pt x="28837" y="12597"/>
                      <a:pt x="28813" y="12431"/>
                    </a:cubicBezTo>
                    <a:lnTo>
                      <a:pt x="28813" y="12383"/>
                    </a:lnTo>
                    <a:cubicBezTo>
                      <a:pt x="28813" y="12371"/>
                      <a:pt x="28813" y="12359"/>
                      <a:pt x="28813" y="12359"/>
                    </a:cubicBezTo>
                    <a:cubicBezTo>
                      <a:pt x="28801" y="12193"/>
                      <a:pt x="28778" y="12026"/>
                      <a:pt x="28754" y="11871"/>
                    </a:cubicBezTo>
                    <a:cubicBezTo>
                      <a:pt x="28754" y="11835"/>
                      <a:pt x="28742" y="11800"/>
                      <a:pt x="28742" y="11764"/>
                    </a:cubicBezTo>
                    <a:cubicBezTo>
                      <a:pt x="28718" y="11597"/>
                      <a:pt x="28682" y="11431"/>
                      <a:pt x="28658" y="11276"/>
                    </a:cubicBezTo>
                    <a:lnTo>
                      <a:pt x="28658" y="11252"/>
                    </a:lnTo>
                    <a:cubicBezTo>
                      <a:pt x="28623" y="11097"/>
                      <a:pt x="28599" y="10942"/>
                      <a:pt x="28563" y="10776"/>
                    </a:cubicBezTo>
                    <a:lnTo>
                      <a:pt x="28539" y="10692"/>
                    </a:lnTo>
                    <a:cubicBezTo>
                      <a:pt x="28504" y="10526"/>
                      <a:pt x="28456" y="10371"/>
                      <a:pt x="28420" y="10216"/>
                    </a:cubicBezTo>
                    <a:cubicBezTo>
                      <a:pt x="28420" y="10204"/>
                      <a:pt x="28420" y="10192"/>
                      <a:pt x="28408" y="10180"/>
                    </a:cubicBezTo>
                    <a:cubicBezTo>
                      <a:pt x="28397" y="10168"/>
                      <a:pt x="28397" y="10145"/>
                      <a:pt x="28397" y="10133"/>
                    </a:cubicBezTo>
                    <a:cubicBezTo>
                      <a:pt x="28349" y="9966"/>
                      <a:pt x="28289" y="9799"/>
                      <a:pt x="28242" y="9633"/>
                    </a:cubicBezTo>
                    <a:cubicBezTo>
                      <a:pt x="28194" y="9478"/>
                      <a:pt x="28135" y="9311"/>
                      <a:pt x="28075" y="9156"/>
                    </a:cubicBezTo>
                    <a:lnTo>
                      <a:pt x="28051" y="9097"/>
                    </a:lnTo>
                    <a:lnTo>
                      <a:pt x="28039" y="9073"/>
                    </a:lnTo>
                    <a:cubicBezTo>
                      <a:pt x="27980" y="8906"/>
                      <a:pt x="27908" y="8740"/>
                      <a:pt x="27837" y="8573"/>
                    </a:cubicBezTo>
                    <a:lnTo>
                      <a:pt x="27801" y="8490"/>
                    </a:lnTo>
                    <a:cubicBezTo>
                      <a:pt x="27730" y="8323"/>
                      <a:pt x="27658" y="8168"/>
                      <a:pt x="27587" y="8013"/>
                    </a:cubicBezTo>
                    <a:lnTo>
                      <a:pt x="27575" y="7978"/>
                    </a:lnTo>
                    <a:cubicBezTo>
                      <a:pt x="27575" y="7966"/>
                      <a:pt x="27563" y="7954"/>
                      <a:pt x="27551" y="7942"/>
                    </a:cubicBezTo>
                    <a:cubicBezTo>
                      <a:pt x="27468" y="7763"/>
                      <a:pt x="27373" y="7585"/>
                      <a:pt x="27277" y="7406"/>
                    </a:cubicBezTo>
                    <a:cubicBezTo>
                      <a:pt x="27265" y="7382"/>
                      <a:pt x="27254" y="7371"/>
                      <a:pt x="27242" y="7347"/>
                    </a:cubicBezTo>
                    <a:cubicBezTo>
                      <a:pt x="27146" y="7168"/>
                      <a:pt x="27039" y="6990"/>
                      <a:pt x="26944" y="6823"/>
                    </a:cubicBezTo>
                    <a:lnTo>
                      <a:pt x="26932" y="6799"/>
                    </a:lnTo>
                    <a:cubicBezTo>
                      <a:pt x="26920" y="6775"/>
                      <a:pt x="26896" y="6751"/>
                      <a:pt x="26884" y="6728"/>
                    </a:cubicBezTo>
                    <a:cubicBezTo>
                      <a:pt x="26837" y="6656"/>
                      <a:pt x="26789" y="6585"/>
                      <a:pt x="26753" y="6513"/>
                    </a:cubicBezTo>
                    <a:lnTo>
                      <a:pt x="26670" y="6394"/>
                    </a:lnTo>
                    <a:lnTo>
                      <a:pt x="26539" y="6192"/>
                    </a:lnTo>
                    <a:lnTo>
                      <a:pt x="26456" y="6085"/>
                    </a:lnTo>
                    <a:cubicBezTo>
                      <a:pt x="26408" y="6013"/>
                      <a:pt x="26349" y="5942"/>
                      <a:pt x="26301" y="5858"/>
                    </a:cubicBezTo>
                    <a:cubicBezTo>
                      <a:pt x="26277" y="5835"/>
                      <a:pt x="26265" y="5811"/>
                      <a:pt x="26242" y="5787"/>
                    </a:cubicBezTo>
                    <a:cubicBezTo>
                      <a:pt x="26170" y="5680"/>
                      <a:pt x="26087" y="5585"/>
                      <a:pt x="26015" y="5489"/>
                    </a:cubicBezTo>
                    <a:lnTo>
                      <a:pt x="26015" y="5477"/>
                    </a:lnTo>
                    <a:lnTo>
                      <a:pt x="25991" y="5454"/>
                    </a:lnTo>
                    <a:cubicBezTo>
                      <a:pt x="25872" y="5299"/>
                      <a:pt x="25753" y="5156"/>
                      <a:pt x="25634" y="5001"/>
                    </a:cubicBezTo>
                    <a:cubicBezTo>
                      <a:pt x="25622" y="5001"/>
                      <a:pt x="25622" y="4989"/>
                      <a:pt x="25610" y="4977"/>
                    </a:cubicBezTo>
                    <a:cubicBezTo>
                      <a:pt x="25491" y="4834"/>
                      <a:pt x="25360" y="4704"/>
                      <a:pt x="25229" y="4561"/>
                    </a:cubicBezTo>
                    <a:cubicBezTo>
                      <a:pt x="25218" y="4549"/>
                      <a:pt x="25206" y="4525"/>
                      <a:pt x="25182" y="4513"/>
                    </a:cubicBezTo>
                    <a:cubicBezTo>
                      <a:pt x="25051" y="4382"/>
                      <a:pt x="24932" y="4251"/>
                      <a:pt x="24801" y="4120"/>
                    </a:cubicBezTo>
                    <a:lnTo>
                      <a:pt x="24729" y="4061"/>
                    </a:lnTo>
                    <a:cubicBezTo>
                      <a:pt x="24598" y="3930"/>
                      <a:pt x="24467" y="3811"/>
                      <a:pt x="24337" y="3691"/>
                    </a:cubicBezTo>
                    <a:lnTo>
                      <a:pt x="24301" y="3656"/>
                    </a:lnTo>
                    <a:lnTo>
                      <a:pt x="24265" y="3620"/>
                    </a:lnTo>
                    <a:cubicBezTo>
                      <a:pt x="24146" y="3513"/>
                      <a:pt x="24015" y="3418"/>
                      <a:pt x="23896" y="3310"/>
                    </a:cubicBezTo>
                    <a:lnTo>
                      <a:pt x="23860" y="3287"/>
                    </a:lnTo>
                    <a:cubicBezTo>
                      <a:pt x="23741" y="3191"/>
                      <a:pt x="23622" y="3096"/>
                      <a:pt x="23503" y="3001"/>
                    </a:cubicBezTo>
                    <a:lnTo>
                      <a:pt x="23420" y="2941"/>
                    </a:lnTo>
                    <a:cubicBezTo>
                      <a:pt x="23301" y="2846"/>
                      <a:pt x="23170" y="2751"/>
                      <a:pt x="23039" y="2656"/>
                    </a:cubicBezTo>
                    <a:lnTo>
                      <a:pt x="22955" y="2608"/>
                    </a:lnTo>
                    <a:cubicBezTo>
                      <a:pt x="22824" y="2513"/>
                      <a:pt x="22705" y="2429"/>
                      <a:pt x="22574" y="2346"/>
                    </a:cubicBezTo>
                    <a:lnTo>
                      <a:pt x="22539" y="2322"/>
                    </a:lnTo>
                    <a:cubicBezTo>
                      <a:pt x="22396" y="2227"/>
                      <a:pt x="22265" y="2144"/>
                      <a:pt x="22122" y="2060"/>
                    </a:cubicBezTo>
                    <a:lnTo>
                      <a:pt x="22027" y="2013"/>
                    </a:lnTo>
                    <a:cubicBezTo>
                      <a:pt x="21884" y="1929"/>
                      <a:pt x="21753" y="1846"/>
                      <a:pt x="21610" y="1763"/>
                    </a:cubicBezTo>
                    <a:lnTo>
                      <a:pt x="21539" y="1739"/>
                    </a:lnTo>
                    <a:cubicBezTo>
                      <a:pt x="21408" y="1667"/>
                      <a:pt x="21277" y="1596"/>
                      <a:pt x="21134" y="1525"/>
                    </a:cubicBezTo>
                    <a:lnTo>
                      <a:pt x="21062" y="1489"/>
                    </a:lnTo>
                    <a:cubicBezTo>
                      <a:pt x="20919" y="1417"/>
                      <a:pt x="20765" y="1346"/>
                      <a:pt x="20622" y="1275"/>
                    </a:cubicBezTo>
                    <a:lnTo>
                      <a:pt x="20574" y="1263"/>
                    </a:lnTo>
                    <a:lnTo>
                      <a:pt x="20527" y="1239"/>
                    </a:lnTo>
                    <a:cubicBezTo>
                      <a:pt x="20360" y="1167"/>
                      <a:pt x="20193" y="1096"/>
                      <a:pt x="20026" y="1024"/>
                    </a:cubicBezTo>
                    <a:lnTo>
                      <a:pt x="19955" y="1001"/>
                    </a:lnTo>
                    <a:cubicBezTo>
                      <a:pt x="19788" y="929"/>
                      <a:pt x="19610" y="870"/>
                      <a:pt x="19431" y="810"/>
                    </a:cubicBezTo>
                    <a:lnTo>
                      <a:pt x="19419" y="810"/>
                    </a:lnTo>
                    <a:cubicBezTo>
                      <a:pt x="19241" y="739"/>
                      <a:pt x="19050" y="679"/>
                      <a:pt x="18872" y="632"/>
                    </a:cubicBezTo>
                    <a:lnTo>
                      <a:pt x="18788" y="608"/>
                    </a:lnTo>
                    <a:cubicBezTo>
                      <a:pt x="18622" y="548"/>
                      <a:pt x="18443" y="501"/>
                      <a:pt x="18264" y="453"/>
                    </a:cubicBezTo>
                    <a:lnTo>
                      <a:pt x="18217" y="441"/>
                    </a:lnTo>
                    <a:lnTo>
                      <a:pt x="18145" y="429"/>
                    </a:lnTo>
                    <a:lnTo>
                      <a:pt x="17907" y="370"/>
                    </a:lnTo>
                    <a:lnTo>
                      <a:pt x="17752" y="334"/>
                    </a:lnTo>
                    <a:lnTo>
                      <a:pt x="17490" y="274"/>
                    </a:lnTo>
                    <a:lnTo>
                      <a:pt x="17371" y="251"/>
                    </a:lnTo>
                    <a:cubicBezTo>
                      <a:pt x="17252" y="227"/>
                      <a:pt x="17121" y="203"/>
                      <a:pt x="16990" y="179"/>
                    </a:cubicBezTo>
                    <a:lnTo>
                      <a:pt x="16955" y="179"/>
                    </a:lnTo>
                    <a:cubicBezTo>
                      <a:pt x="16836" y="155"/>
                      <a:pt x="16717" y="143"/>
                      <a:pt x="16597" y="132"/>
                    </a:cubicBezTo>
                    <a:lnTo>
                      <a:pt x="16526" y="132"/>
                    </a:lnTo>
                    <a:cubicBezTo>
                      <a:pt x="16312" y="96"/>
                      <a:pt x="16097" y="72"/>
                      <a:pt x="15883" y="48"/>
                    </a:cubicBezTo>
                    <a:lnTo>
                      <a:pt x="15847" y="48"/>
                    </a:lnTo>
                    <a:cubicBezTo>
                      <a:pt x="15621" y="36"/>
                      <a:pt x="15395" y="12"/>
                      <a:pt x="15169" y="1"/>
                    </a:cubicBezTo>
                    <a:close/>
                  </a:path>
                </a:pathLst>
              </a:custGeom>
              <a:solidFill>
                <a:srgbClr val="01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23" name="Google Shape;1497;p44"/>
            <p:cNvSpPr txBox="1"/>
            <p:nvPr/>
          </p:nvSpPr>
          <p:spPr>
            <a:xfrm>
              <a:off x="5024067" y="2795959"/>
              <a:ext cx="776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27488"/>
                  </a:solidFill>
                  <a:effectLst/>
                  <a:uLnTx/>
                  <a:uFillTx/>
                  <a:latin typeface="+mn-ea"/>
                  <a:ea typeface="+mn-ea"/>
                  <a:cs typeface="Fira Sans Extra Condensed Medium"/>
                  <a:sym typeface="Fira Sans Extra Condensed Medium"/>
                </a:rPr>
                <a:t>三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27488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0" name="Google Shape;1498;p44"/>
          <p:cNvSpPr txBox="1"/>
          <p:nvPr/>
        </p:nvSpPr>
        <p:spPr>
          <a:xfrm>
            <a:off x="4020499" y="4350550"/>
            <a:ext cx="1618452" cy="3724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突破性要求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1471;p44"/>
          <p:cNvSpPr txBox="1"/>
          <p:nvPr/>
        </p:nvSpPr>
        <p:spPr>
          <a:xfrm>
            <a:off x="6313360" y="5169355"/>
            <a:ext cx="5407107" cy="4685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GPU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平台上集成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推理优化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方法，提升推理性能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Fira Sans"/>
              <a:sym typeface="Fira Sans"/>
            </a:endParaRPr>
          </a:p>
        </p:txBody>
      </p:sp>
      <p:grpSp>
        <p:nvGrpSpPr>
          <p:cNvPr id="32" name="Google Shape;1501;p44"/>
          <p:cNvGrpSpPr/>
          <p:nvPr/>
        </p:nvGrpSpPr>
        <p:grpSpPr>
          <a:xfrm>
            <a:off x="1812077" y="4301298"/>
            <a:ext cx="870363" cy="1234493"/>
            <a:chOff x="3334952" y="1754801"/>
            <a:chExt cx="776038" cy="1100705"/>
          </a:xfrm>
        </p:grpSpPr>
        <p:grpSp>
          <p:nvGrpSpPr>
            <p:cNvPr id="33" name="Google Shape;1502;p44"/>
            <p:cNvGrpSpPr/>
            <p:nvPr/>
          </p:nvGrpSpPr>
          <p:grpSpPr>
            <a:xfrm>
              <a:off x="3334952" y="1754801"/>
              <a:ext cx="776038" cy="1100705"/>
              <a:chOff x="1717711" y="2392613"/>
              <a:chExt cx="929165" cy="1317894"/>
            </a:xfrm>
          </p:grpSpPr>
          <p:sp>
            <p:nvSpPr>
              <p:cNvPr id="35" name="Google Shape;1503;p44"/>
              <p:cNvSpPr/>
              <p:nvPr/>
            </p:nvSpPr>
            <p:spPr>
              <a:xfrm>
                <a:off x="1880130" y="3369595"/>
                <a:ext cx="589086" cy="340912"/>
              </a:xfrm>
              <a:custGeom>
                <a:avLst/>
                <a:gdLst/>
                <a:ahLst/>
                <a:cxnLst/>
                <a:rect l="l" t="t" r="r" b="b"/>
                <a:pathLst>
                  <a:path w="18396" h="10646" extrusionOk="0">
                    <a:moveTo>
                      <a:pt x="9178" y="1"/>
                    </a:moveTo>
                    <a:cubicBezTo>
                      <a:pt x="4111" y="1"/>
                      <a:pt x="12" y="2366"/>
                      <a:pt x="0" y="5299"/>
                    </a:cubicBezTo>
                    <a:cubicBezTo>
                      <a:pt x="0" y="8240"/>
                      <a:pt x="4108" y="10633"/>
                      <a:pt x="9180" y="10645"/>
                    </a:cubicBezTo>
                    <a:cubicBezTo>
                      <a:pt x="9205" y="10645"/>
                      <a:pt x="9230" y="10645"/>
                      <a:pt x="9255" y="10645"/>
                    </a:cubicBezTo>
                    <a:cubicBezTo>
                      <a:pt x="14293" y="10645"/>
                      <a:pt x="18383" y="8273"/>
                      <a:pt x="18383" y="5347"/>
                    </a:cubicBezTo>
                    <a:cubicBezTo>
                      <a:pt x="18395" y="2406"/>
                      <a:pt x="14288" y="13"/>
                      <a:pt x="9216" y="1"/>
                    </a:cubicBezTo>
                    <a:cubicBezTo>
                      <a:pt x="9203" y="1"/>
                      <a:pt x="9190" y="1"/>
                      <a:pt x="9178" y="1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" name="Google Shape;1504;p44"/>
              <p:cNvSpPr/>
              <p:nvPr/>
            </p:nvSpPr>
            <p:spPr>
              <a:xfrm>
                <a:off x="1973924" y="3361205"/>
                <a:ext cx="401882" cy="232227"/>
              </a:xfrm>
              <a:custGeom>
                <a:avLst/>
                <a:gdLst/>
                <a:ahLst/>
                <a:cxnLst/>
                <a:rect l="l" t="t" r="r" b="b"/>
                <a:pathLst>
                  <a:path w="12550" h="7252" extrusionOk="0">
                    <a:moveTo>
                      <a:pt x="6249" y="1"/>
                    </a:moveTo>
                    <a:cubicBezTo>
                      <a:pt x="2801" y="1"/>
                      <a:pt x="12" y="1615"/>
                      <a:pt x="12" y="3608"/>
                    </a:cubicBezTo>
                    <a:cubicBezTo>
                      <a:pt x="0" y="5609"/>
                      <a:pt x="2810" y="7240"/>
                      <a:pt x="6263" y="7252"/>
                    </a:cubicBezTo>
                    <a:cubicBezTo>
                      <a:pt x="6276" y="7252"/>
                      <a:pt x="6288" y="7252"/>
                      <a:pt x="6301" y="7252"/>
                    </a:cubicBezTo>
                    <a:cubicBezTo>
                      <a:pt x="9748" y="7252"/>
                      <a:pt x="12537" y="5637"/>
                      <a:pt x="12537" y="3644"/>
                    </a:cubicBezTo>
                    <a:cubicBezTo>
                      <a:pt x="12549" y="1644"/>
                      <a:pt x="9751" y="13"/>
                      <a:pt x="6287" y="1"/>
                    </a:cubicBezTo>
                    <a:cubicBezTo>
                      <a:pt x="6274" y="1"/>
                      <a:pt x="6261" y="1"/>
                      <a:pt x="6249" y="1"/>
                    </a:cubicBezTo>
                    <a:close/>
                  </a:path>
                </a:pathLst>
              </a:custGeom>
              <a:solidFill>
                <a:srgbClr val="1B4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1505;p44"/>
              <p:cNvSpPr/>
              <p:nvPr/>
            </p:nvSpPr>
            <p:spPr>
              <a:xfrm>
                <a:off x="1972002" y="3474821"/>
                <a:ext cx="406141" cy="159568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4983" extrusionOk="0">
                    <a:moveTo>
                      <a:pt x="12597" y="37"/>
                    </a:moveTo>
                    <a:cubicBezTo>
                      <a:pt x="12595" y="95"/>
                      <a:pt x="12595" y="158"/>
                      <a:pt x="12595" y="223"/>
                    </a:cubicBezTo>
                    <a:lnTo>
                      <a:pt x="12595" y="223"/>
                    </a:lnTo>
                    <a:cubicBezTo>
                      <a:pt x="12596" y="216"/>
                      <a:pt x="12597" y="210"/>
                      <a:pt x="12597" y="203"/>
                    </a:cubicBezTo>
                    <a:cubicBezTo>
                      <a:pt x="12597" y="144"/>
                      <a:pt x="12609" y="96"/>
                      <a:pt x="12597" y="37"/>
                    </a:cubicBezTo>
                    <a:close/>
                    <a:moveTo>
                      <a:pt x="72" y="1"/>
                    </a:moveTo>
                    <a:lnTo>
                      <a:pt x="72" y="1"/>
                    </a:lnTo>
                    <a:cubicBezTo>
                      <a:pt x="1" y="1692"/>
                      <a:pt x="13" y="2811"/>
                      <a:pt x="1918" y="3918"/>
                    </a:cubicBezTo>
                    <a:cubicBezTo>
                      <a:pt x="3076" y="4600"/>
                      <a:pt x="4742" y="4983"/>
                      <a:pt x="6427" y="4983"/>
                    </a:cubicBezTo>
                    <a:cubicBezTo>
                      <a:pt x="8830" y="4983"/>
                      <a:pt x="11272" y="4205"/>
                      <a:pt x="12336" y="2406"/>
                    </a:cubicBezTo>
                    <a:cubicBezTo>
                      <a:pt x="12683" y="1863"/>
                      <a:pt x="12595" y="895"/>
                      <a:pt x="12595" y="223"/>
                    </a:cubicBezTo>
                    <a:lnTo>
                      <a:pt x="12595" y="223"/>
                    </a:lnTo>
                    <a:cubicBezTo>
                      <a:pt x="12223" y="2684"/>
                      <a:pt x="8948" y="3537"/>
                      <a:pt x="6811" y="3632"/>
                    </a:cubicBezTo>
                    <a:cubicBezTo>
                      <a:pt x="6640" y="3645"/>
                      <a:pt x="6459" y="3651"/>
                      <a:pt x="6272" y="3651"/>
                    </a:cubicBezTo>
                    <a:cubicBezTo>
                      <a:pt x="3828" y="3651"/>
                      <a:pt x="194" y="25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1506;p44"/>
              <p:cNvSpPr/>
              <p:nvPr/>
            </p:nvSpPr>
            <p:spPr>
              <a:xfrm>
                <a:off x="1809968" y="2833371"/>
                <a:ext cx="748462" cy="400730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12514" extrusionOk="0">
                    <a:moveTo>
                      <a:pt x="0" y="0"/>
                    </a:moveTo>
                    <a:lnTo>
                      <a:pt x="0" y="1381"/>
                    </a:lnTo>
                    <a:lnTo>
                      <a:pt x="0" y="1512"/>
                    </a:lnTo>
                    <a:cubicBezTo>
                      <a:pt x="0" y="1631"/>
                      <a:pt x="0" y="1750"/>
                      <a:pt x="12" y="1858"/>
                    </a:cubicBezTo>
                    <a:lnTo>
                      <a:pt x="12" y="1977"/>
                    </a:lnTo>
                    <a:cubicBezTo>
                      <a:pt x="12" y="2131"/>
                      <a:pt x="24" y="2298"/>
                      <a:pt x="48" y="2465"/>
                    </a:cubicBezTo>
                    <a:lnTo>
                      <a:pt x="48" y="2500"/>
                    </a:lnTo>
                    <a:cubicBezTo>
                      <a:pt x="48" y="2536"/>
                      <a:pt x="60" y="2584"/>
                      <a:pt x="60" y="2620"/>
                    </a:cubicBezTo>
                    <a:cubicBezTo>
                      <a:pt x="72" y="2750"/>
                      <a:pt x="96" y="2881"/>
                      <a:pt x="120" y="3012"/>
                    </a:cubicBezTo>
                    <a:cubicBezTo>
                      <a:pt x="120" y="3072"/>
                      <a:pt x="131" y="3131"/>
                      <a:pt x="143" y="3191"/>
                    </a:cubicBezTo>
                    <a:cubicBezTo>
                      <a:pt x="155" y="3239"/>
                      <a:pt x="167" y="3310"/>
                      <a:pt x="167" y="3370"/>
                    </a:cubicBezTo>
                    <a:cubicBezTo>
                      <a:pt x="179" y="3417"/>
                      <a:pt x="191" y="3465"/>
                      <a:pt x="203" y="3524"/>
                    </a:cubicBezTo>
                    <a:cubicBezTo>
                      <a:pt x="215" y="3572"/>
                      <a:pt x="227" y="3643"/>
                      <a:pt x="239" y="3703"/>
                    </a:cubicBezTo>
                    <a:cubicBezTo>
                      <a:pt x="274" y="3822"/>
                      <a:pt x="298" y="3941"/>
                      <a:pt x="334" y="4048"/>
                    </a:cubicBezTo>
                    <a:cubicBezTo>
                      <a:pt x="346" y="4096"/>
                      <a:pt x="358" y="4155"/>
                      <a:pt x="370" y="4203"/>
                    </a:cubicBezTo>
                    <a:cubicBezTo>
                      <a:pt x="370" y="4215"/>
                      <a:pt x="370" y="4227"/>
                      <a:pt x="381" y="4251"/>
                    </a:cubicBezTo>
                    <a:cubicBezTo>
                      <a:pt x="417" y="4394"/>
                      <a:pt x="465" y="4548"/>
                      <a:pt x="512" y="4691"/>
                    </a:cubicBezTo>
                    <a:lnTo>
                      <a:pt x="512" y="4703"/>
                    </a:lnTo>
                    <a:cubicBezTo>
                      <a:pt x="560" y="4858"/>
                      <a:pt x="608" y="4989"/>
                      <a:pt x="667" y="5132"/>
                    </a:cubicBezTo>
                    <a:lnTo>
                      <a:pt x="679" y="5167"/>
                    </a:lnTo>
                    <a:cubicBezTo>
                      <a:pt x="703" y="5239"/>
                      <a:pt x="727" y="5298"/>
                      <a:pt x="751" y="5358"/>
                    </a:cubicBezTo>
                    <a:cubicBezTo>
                      <a:pt x="798" y="5453"/>
                      <a:pt x="834" y="5560"/>
                      <a:pt x="882" y="5656"/>
                    </a:cubicBezTo>
                    <a:cubicBezTo>
                      <a:pt x="905" y="5715"/>
                      <a:pt x="941" y="5787"/>
                      <a:pt x="965" y="5846"/>
                    </a:cubicBezTo>
                    <a:cubicBezTo>
                      <a:pt x="1001" y="5906"/>
                      <a:pt x="1024" y="5965"/>
                      <a:pt x="1048" y="6025"/>
                    </a:cubicBezTo>
                    <a:lnTo>
                      <a:pt x="1096" y="6120"/>
                    </a:lnTo>
                    <a:cubicBezTo>
                      <a:pt x="1132" y="6203"/>
                      <a:pt x="1179" y="6275"/>
                      <a:pt x="1215" y="6358"/>
                    </a:cubicBezTo>
                    <a:cubicBezTo>
                      <a:pt x="1263" y="6441"/>
                      <a:pt x="1310" y="6525"/>
                      <a:pt x="1346" y="6596"/>
                    </a:cubicBezTo>
                    <a:cubicBezTo>
                      <a:pt x="1394" y="6680"/>
                      <a:pt x="1441" y="6763"/>
                      <a:pt x="1489" y="6834"/>
                    </a:cubicBezTo>
                    <a:cubicBezTo>
                      <a:pt x="1513" y="6882"/>
                      <a:pt x="1548" y="6941"/>
                      <a:pt x="1572" y="6989"/>
                    </a:cubicBezTo>
                    <a:cubicBezTo>
                      <a:pt x="1584" y="7013"/>
                      <a:pt x="1608" y="7037"/>
                      <a:pt x="1620" y="7061"/>
                    </a:cubicBezTo>
                    <a:cubicBezTo>
                      <a:pt x="1691" y="7180"/>
                      <a:pt x="1775" y="7299"/>
                      <a:pt x="1858" y="7418"/>
                    </a:cubicBezTo>
                    <a:cubicBezTo>
                      <a:pt x="1894" y="7465"/>
                      <a:pt x="1917" y="7513"/>
                      <a:pt x="1953" y="7561"/>
                    </a:cubicBezTo>
                    <a:cubicBezTo>
                      <a:pt x="2072" y="7727"/>
                      <a:pt x="2191" y="7894"/>
                      <a:pt x="2310" y="8049"/>
                    </a:cubicBezTo>
                    <a:lnTo>
                      <a:pt x="2310" y="8061"/>
                    </a:lnTo>
                    <a:cubicBezTo>
                      <a:pt x="2417" y="8192"/>
                      <a:pt x="2525" y="8323"/>
                      <a:pt x="2644" y="8454"/>
                    </a:cubicBezTo>
                    <a:cubicBezTo>
                      <a:pt x="2667" y="8489"/>
                      <a:pt x="2703" y="8513"/>
                      <a:pt x="2727" y="8549"/>
                    </a:cubicBezTo>
                    <a:cubicBezTo>
                      <a:pt x="2810" y="8644"/>
                      <a:pt x="2906" y="8739"/>
                      <a:pt x="3001" y="8846"/>
                    </a:cubicBezTo>
                    <a:cubicBezTo>
                      <a:pt x="3037" y="8894"/>
                      <a:pt x="3084" y="8942"/>
                      <a:pt x="3132" y="8977"/>
                    </a:cubicBezTo>
                    <a:cubicBezTo>
                      <a:pt x="3215" y="9061"/>
                      <a:pt x="3287" y="9144"/>
                      <a:pt x="3370" y="9216"/>
                    </a:cubicBezTo>
                    <a:lnTo>
                      <a:pt x="3525" y="9370"/>
                    </a:lnTo>
                    <a:cubicBezTo>
                      <a:pt x="3584" y="9418"/>
                      <a:pt x="3632" y="9478"/>
                      <a:pt x="3691" y="9525"/>
                    </a:cubicBezTo>
                    <a:cubicBezTo>
                      <a:pt x="3715" y="9549"/>
                      <a:pt x="3739" y="9561"/>
                      <a:pt x="3763" y="9585"/>
                    </a:cubicBezTo>
                    <a:cubicBezTo>
                      <a:pt x="3787" y="9597"/>
                      <a:pt x="3846" y="9656"/>
                      <a:pt x="3894" y="9692"/>
                    </a:cubicBezTo>
                    <a:cubicBezTo>
                      <a:pt x="3977" y="9763"/>
                      <a:pt x="4072" y="9847"/>
                      <a:pt x="4156" y="9906"/>
                    </a:cubicBezTo>
                    <a:lnTo>
                      <a:pt x="4299" y="10025"/>
                    </a:lnTo>
                    <a:cubicBezTo>
                      <a:pt x="4394" y="10097"/>
                      <a:pt x="4489" y="10168"/>
                      <a:pt x="4584" y="10240"/>
                    </a:cubicBezTo>
                    <a:cubicBezTo>
                      <a:pt x="4632" y="10263"/>
                      <a:pt x="4668" y="10299"/>
                      <a:pt x="4703" y="10323"/>
                    </a:cubicBezTo>
                    <a:cubicBezTo>
                      <a:pt x="4846" y="10418"/>
                      <a:pt x="4989" y="10513"/>
                      <a:pt x="5132" y="10609"/>
                    </a:cubicBezTo>
                    <a:lnTo>
                      <a:pt x="5180" y="10644"/>
                    </a:lnTo>
                    <a:cubicBezTo>
                      <a:pt x="5311" y="10728"/>
                      <a:pt x="5430" y="10799"/>
                      <a:pt x="5561" y="10871"/>
                    </a:cubicBezTo>
                    <a:lnTo>
                      <a:pt x="5715" y="10954"/>
                    </a:lnTo>
                    <a:lnTo>
                      <a:pt x="6013" y="11132"/>
                    </a:lnTo>
                    <a:lnTo>
                      <a:pt x="6180" y="11216"/>
                    </a:lnTo>
                    <a:cubicBezTo>
                      <a:pt x="6287" y="11263"/>
                      <a:pt x="6394" y="11311"/>
                      <a:pt x="6501" y="11371"/>
                    </a:cubicBezTo>
                    <a:lnTo>
                      <a:pt x="6644" y="11442"/>
                    </a:lnTo>
                    <a:lnTo>
                      <a:pt x="6704" y="11466"/>
                    </a:lnTo>
                    <a:cubicBezTo>
                      <a:pt x="6799" y="11502"/>
                      <a:pt x="6894" y="11549"/>
                      <a:pt x="6989" y="11585"/>
                    </a:cubicBezTo>
                    <a:lnTo>
                      <a:pt x="7144" y="11644"/>
                    </a:lnTo>
                    <a:cubicBezTo>
                      <a:pt x="7311" y="11716"/>
                      <a:pt x="7478" y="11775"/>
                      <a:pt x="7644" y="11835"/>
                    </a:cubicBezTo>
                    <a:lnTo>
                      <a:pt x="7692" y="11859"/>
                    </a:lnTo>
                    <a:cubicBezTo>
                      <a:pt x="7847" y="11906"/>
                      <a:pt x="8001" y="11954"/>
                      <a:pt x="8156" y="12002"/>
                    </a:cubicBezTo>
                    <a:lnTo>
                      <a:pt x="8335" y="12049"/>
                    </a:lnTo>
                    <a:cubicBezTo>
                      <a:pt x="8430" y="12085"/>
                      <a:pt x="8525" y="12109"/>
                      <a:pt x="8609" y="12133"/>
                    </a:cubicBezTo>
                    <a:lnTo>
                      <a:pt x="8704" y="12156"/>
                    </a:lnTo>
                    <a:lnTo>
                      <a:pt x="8799" y="12180"/>
                    </a:lnTo>
                    <a:cubicBezTo>
                      <a:pt x="8966" y="12216"/>
                      <a:pt x="9133" y="12252"/>
                      <a:pt x="9299" y="12287"/>
                    </a:cubicBezTo>
                    <a:lnTo>
                      <a:pt x="9347" y="12299"/>
                    </a:lnTo>
                    <a:cubicBezTo>
                      <a:pt x="9514" y="12323"/>
                      <a:pt x="9680" y="12359"/>
                      <a:pt x="9847" y="12383"/>
                    </a:cubicBezTo>
                    <a:lnTo>
                      <a:pt x="9942" y="12383"/>
                    </a:lnTo>
                    <a:cubicBezTo>
                      <a:pt x="10049" y="12406"/>
                      <a:pt x="10168" y="12418"/>
                      <a:pt x="10287" y="12430"/>
                    </a:cubicBezTo>
                    <a:cubicBezTo>
                      <a:pt x="10347" y="12430"/>
                      <a:pt x="10418" y="12442"/>
                      <a:pt x="10490" y="12454"/>
                    </a:cubicBezTo>
                    <a:cubicBezTo>
                      <a:pt x="10645" y="12466"/>
                      <a:pt x="10811" y="12478"/>
                      <a:pt x="10966" y="12490"/>
                    </a:cubicBezTo>
                    <a:lnTo>
                      <a:pt x="11073" y="12490"/>
                    </a:lnTo>
                    <a:cubicBezTo>
                      <a:pt x="11264" y="12502"/>
                      <a:pt x="11466" y="12514"/>
                      <a:pt x="11669" y="12514"/>
                    </a:cubicBezTo>
                    <a:cubicBezTo>
                      <a:pt x="11811" y="12514"/>
                      <a:pt x="11966" y="12514"/>
                      <a:pt x="12121" y="12502"/>
                    </a:cubicBezTo>
                    <a:lnTo>
                      <a:pt x="12204" y="12502"/>
                    </a:lnTo>
                    <a:lnTo>
                      <a:pt x="12395" y="12490"/>
                    </a:lnTo>
                    <a:cubicBezTo>
                      <a:pt x="12514" y="12490"/>
                      <a:pt x="12645" y="12478"/>
                      <a:pt x="12764" y="12466"/>
                    </a:cubicBezTo>
                    <a:lnTo>
                      <a:pt x="12966" y="12442"/>
                    </a:lnTo>
                    <a:cubicBezTo>
                      <a:pt x="13014" y="12442"/>
                      <a:pt x="13062" y="12430"/>
                      <a:pt x="13097" y="12430"/>
                    </a:cubicBezTo>
                    <a:lnTo>
                      <a:pt x="13324" y="12395"/>
                    </a:lnTo>
                    <a:lnTo>
                      <a:pt x="13502" y="12371"/>
                    </a:lnTo>
                    <a:cubicBezTo>
                      <a:pt x="13657" y="12347"/>
                      <a:pt x="13812" y="12323"/>
                      <a:pt x="13967" y="12299"/>
                    </a:cubicBezTo>
                    <a:lnTo>
                      <a:pt x="14038" y="12287"/>
                    </a:lnTo>
                    <a:cubicBezTo>
                      <a:pt x="14217" y="12252"/>
                      <a:pt x="14383" y="12216"/>
                      <a:pt x="14550" y="12168"/>
                    </a:cubicBezTo>
                    <a:cubicBezTo>
                      <a:pt x="14609" y="12156"/>
                      <a:pt x="14657" y="12145"/>
                      <a:pt x="14705" y="12133"/>
                    </a:cubicBezTo>
                    <a:cubicBezTo>
                      <a:pt x="14788" y="12109"/>
                      <a:pt x="14883" y="12085"/>
                      <a:pt x="14967" y="12061"/>
                    </a:cubicBezTo>
                    <a:lnTo>
                      <a:pt x="15062" y="12037"/>
                    </a:lnTo>
                    <a:lnTo>
                      <a:pt x="15264" y="11978"/>
                    </a:lnTo>
                    <a:cubicBezTo>
                      <a:pt x="15371" y="11942"/>
                      <a:pt x="15479" y="11906"/>
                      <a:pt x="15574" y="11871"/>
                    </a:cubicBezTo>
                    <a:lnTo>
                      <a:pt x="15776" y="11811"/>
                    </a:lnTo>
                    <a:lnTo>
                      <a:pt x="15895" y="11764"/>
                    </a:lnTo>
                    <a:cubicBezTo>
                      <a:pt x="15955" y="11740"/>
                      <a:pt x="16014" y="11716"/>
                      <a:pt x="16074" y="11692"/>
                    </a:cubicBezTo>
                    <a:cubicBezTo>
                      <a:pt x="16133" y="11668"/>
                      <a:pt x="16217" y="11633"/>
                      <a:pt x="16288" y="11609"/>
                    </a:cubicBezTo>
                    <a:cubicBezTo>
                      <a:pt x="16395" y="11573"/>
                      <a:pt x="16491" y="11525"/>
                      <a:pt x="16586" y="11478"/>
                    </a:cubicBezTo>
                    <a:cubicBezTo>
                      <a:pt x="16657" y="11454"/>
                      <a:pt x="16717" y="11418"/>
                      <a:pt x="16788" y="11394"/>
                    </a:cubicBezTo>
                    <a:lnTo>
                      <a:pt x="16860" y="11359"/>
                    </a:lnTo>
                    <a:lnTo>
                      <a:pt x="17026" y="11275"/>
                    </a:lnTo>
                    <a:lnTo>
                      <a:pt x="17312" y="11132"/>
                    </a:lnTo>
                    <a:lnTo>
                      <a:pt x="17538" y="11002"/>
                    </a:lnTo>
                    <a:cubicBezTo>
                      <a:pt x="17634" y="10954"/>
                      <a:pt x="17717" y="10906"/>
                      <a:pt x="17812" y="10859"/>
                    </a:cubicBezTo>
                    <a:lnTo>
                      <a:pt x="17884" y="10811"/>
                    </a:lnTo>
                    <a:cubicBezTo>
                      <a:pt x="17991" y="10751"/>
                      <a:pt x="18098" y="10680"/>
                      <a:pt x="18205" y="10621"/>
                    </a:cubicBezTo>
                    <a:lnTo>
                      <a:pt x="18217" y="10621"/>
                    </a:lnTo>
                    <a:cubicBezTo>
                      <a:pt x="18348" y="10537"/>
                      <a:pt x="18479" y="10442"/>
                      <a:pt x="18610" y="10347"/>
                    </a:cubicBezTo>
                    <a:lnTo>
                      <a:pt x="18705" y="10275"/>
                    </a:lnTo>
                    <a:cubicBezTo>
                      <a:pt x="18836" y="10192"/>
                      <a:pt x="18967" y="10097"/>
                      <a:pt x="19098" y="9989"/>
                    </a:cubicBezTo>
                    <a:lnTo>
                      <a:pt x="19110" y="9978"/>
                    </a:lnTo>
                    <a:cubicBezTo>
                      <a:pt x="19241" y="9882"/>
                      <a:pt x="19360" y="9775"/>
                      <a:pt x="19491" y="9668"/>
                    </a:cubicBezTo>
                    <a:lnTo>
                      <a:pt x="19539" y="9632"/>
                    </a:lnTo>
                    <a:cubicBezTo>
                      <a:pt x="19658" y="9525"/>
                      <a:pt x="19777" y="9418"/>
                      <a:pt x="19896" y="9299"/>
                    </a:cubicBezTo>
                    <a:lnTo>
                      <a:pt x="19955" y="9251"/>
                    </a:lnTo>
                    <a:cubicBezTo>
                      <a:pt x="20063" y="9132"/>
                      <a:pt x="20182" y="9025"/>
                      <a:pt x="20289" y="8906"/>
                    </a:cubicBezTo>
                    <a:lnTo>
                      <a:pt x="20348" y="8846"/>
                    </a:lnTo>
                    <a:cubicBezTo>
                      <a:pt x="20455" y="8739"/>
                      <a:pt x="20563" y="8620"/>
                      <a:pt x="20670" y="8489"/>
                    </a:cubicBezTo>
                    <a:cubicBezTo>
                      <a:pt x="20705" y="8477"/>
                      <a:pt x="20717" y="8454"/>
                      <a:pt x="20729" y="8442"/>
                    </a:cubicBezTo>
                    <a:cubicBezTo>
                      <a:pt x="20836" y="8323"/>
                      <a:pt x="20932" y="8204"/>
                      <a:pt x="21039" y="8073"/>
                    </a:cubicBezTo>
                    <a:cubicBezTo>
                      <a:pt x="21039" y="8061"/>
                      <a:pt x="21051" y="8061"/>
                      <a:pt x="21051" y="8049"/>
                    </a:cubicBezTo>
                    <a:cubicBezTo>
                      <a:pt x="21158" y="7918"/>
                      <a:pt x="21253" y="7787"/>
                      <a:pt x="21348" y="7656"/>
                    </a:cubicBezTo>
                    <a:lnTo>
                      <a:pt x="21396" y="7596"/>
                    </a:lnTo>
                    <a:cubicBezTo>
                      <a:pt x="21491" y="7465"/>
                      <a:pt x="21575" y="7334"/>
                      <a:pt x="21658" y="7203"/>
                    </a:cubicBezTo>
                    <a:lnTo>
                      <a:pt x="21706" y="7132"/>
                    </a:lnTo>
                    <a:cubicBezTo>
                      <a:pt x="21789" y="6989"/>
                      <a:pt x="21872" y="6858"/>
                      <a:pt x="21956" y="6727"/>
                    </a:cubicBezTo>
                    <a:cubicBezTo>
                      <a:pt x="21968" y="6703"/>
                      <a:pt x="21979" y="6680"/>
                      <a:pt x="21991" y="6656"/>
                    </a:cubicBezTo>
                    <a:cubicBezTo>
                      <a:pt x="22063" y="6513"/>
                      <a:pt x="22146" y="6370"/>
                      <a:pt x="22218" y="6227"/>
                    </a:cubicBezTo>
                    <a:lnTo>
                      <a:pt x="22218" y="6215"/>
                    </a:lnTo>
                    <a:cubicBezTo>
                      <a:pt x="22301" y="6060"/>
                      <a:pt x="22372" y="5918"/>
                      <a:pt x="22432" y="5763"/>
                    </a:cubicBezTo>
                    <a:lnTo>
                      <a:pt x="22456" y="5715"/>
                    </a:lnTo>
                    <a:cubicBezTo>
                      <a:pt x="22527" y="5560"/>
                      <a:pt x="22587" y="5417"/>
                      <a:pt x="22646" y="5263"/>
                    </a:cubicBezTo>
                    <a:lnTo>
                      <a:pt x="22682" y="5179"/>
                    </a:lnTo>
                    <a:cubicBezTo>
                      <a:pt x="22730" y="5036"/>
                      <a:pt x="22789" y="4882"/>
                      <a:pt x="22837" y="4739"/>
                    </a:cubicBezTo>
                    <a:cubicBezTo>
                      <a:pt x="22849" y="4715"/>
                      <a:pt x="22849" y="4679"/>
                      <a:pt x="22860" y="4655"/>
                    </a:cubicBezTo>
                    <a:cubicBezTo>
                      <a:pt x="22908" y="4513"/>
                      <a:pt x="22956" y="4346"/>
                      <a:pt x="23003" y="4191"/>
                    </a:cubicBezTo>
                    <a:cubicBezTo>
                      <a:pt x="23003" y="4179"/>
                      <a:pt x="23003" y="4155"/>
                      <a:pt x="23015" y="4144"/>
                    </a:cubicBezTo>
                    <a:cubicBezTo>
                      <a:pt x="23051" y="3989"/>
                      <a:pt x="23099" y="3822"/>
                      <a:pt x="23122" y="3667"/>
                    </a:cubicBezTo>
                    <a:cubicBezTo>
                      <a:pt x="23134" y="3655"/>
                      <a:pt x="23134" y="3643"/>
                      <a:pt x="23134" y="3632"/>
                    </a:cubicBezTo>
                    <a:cubicBezTo>
                      <a:pt x="23170" y="3465"/>
                      <a:pt x="23206" y="3298"/>
                      <a:pt x="23230" y="3143"/>
                    </a:cubicBezTo>
                    <a:lnTo>
                      <a:pt x="23241" y="3060"/>
                    </a:lnTo>
                    <a:cubicBezTo>
                      <a:pt x="23265" y="2893"/>
                      <a:pt x="23289" y="2739"/>
                      <a:pt x="23301" y="2572"/>
                    </a:cubicBezTo>
                    <a:cubicBezTo>
                      <a:pt x="23301" y="2548"/>
                      <a:pt x="23301" y="2512"/>
                      <a:pt x="23313" y="2489"/>
                    </a:cubicBezTo>
                    <a:cubicBezTo>
                      <a:pt x="23337" y="2322"/>
                      <a:pt x="23349" y="2155"/>
                      <a:pt x="23361" y="1988"/>
                    </a:cubicBezTo>
                    <a:lnTo>
                      <a:pt x="23361" y="1929"/>
                    </a:lnTo>
                    <a:cubicBezTo>
                      <a:pt x="23361" y="1750"/>
                      <a:pt x="23372" y="1572"/>
                      <a:pt x="23372" y="1393"/>
                    </a:cubicBezTo>
                    <a:lnTo>
                      <a:pt x="23372" y="12"/>
                    </a:lnTo>
                    <a:cubicBezTo>
                      <a:pt x="23372" y="191"/>
                      <a:pt x="23372" y="369"/>
                      <a:pt x="23361" y="536"/>
                    </a:cubicBezTo>
                    <a:lnTo>
                      <a:pt x="23361" y="607"/>
                    </a:lnTo>
                    <a:cubicBezTo>
                      <a:pt x="23349" y="774"/>
                      <a:pt x="23337" y="941"/>
                      <a:pt x="23313" y="1107"/>
                    </a:cubicBezTo>
                    <a:cubicBezTo>
                      <a:pt x="23313" y="1131"/>
                      <a:pt x="23313" y="1167"/>
                      <a:pt x="23301" y="1191"/>
                    </a:cubicBezTo>
                    <a:cubicBezTo>
                      <a:pt x="23289" y="1357"/>
                      <a:pt x="23265" y="1512"/>
                      <a:pt x="23241" y="1679"/>
                    </a:cubicBezTo>
                    <a:lnTo>
                      <a:pt x="23230" y="1750"/>
                    </a:lnTo>
                    <a:cubicBezTo>
                      <a:pt x="23206" y="1917"/>
                      <a:pt x="23170" y="2084"/>
                      <a:pt x="23134" y="2239"/>
                    </a:cubicBezTo>
                    <a:cubicBezTo>
                      <a:pt x="23134" y="2250"/>
                      <a:pt x="23134" y="2274"/>
                      <a:pt x="23122" y="2286"/>
                    </a:cubicBezTo>
                    <a:cubicBezTo>
                      <a:pt x="23099" y="2441"/>
                      <a:pt x="23051" y="2608"/>
                      <a:pt x="23015" y="2762"/>
                    </a:cubicBezTo>
                    <a:cubicBezTo>
                      <a:pt x="23015" y="2774"/>
                      <a:pt x="23015" y="2786"/>
                      <a:pt x="23003" y="2810"/>
                    </a:cubicBezTo>
                    <a:cubicBezTo>
                      <a:pt x="22956" y="2965"/>
                      <a:pt x="22908" y="3120"/>
                      <a:pt x="22860" y="3274"/>
                    </a:cubicBezTo>
                    <a:cubicBezTo>
                      <a:pt x="22849" y="3298"/>
                      <a:pt x="22849" y="3322"/>
                      <a:pt x="22837" y="3346"/>
                    </a:cubicBezTo>
                    <a:cubicBezTo>
                      <a:pt x="22789" y="3501"/>
                      <a:pt x="22730" y="3643"/>
                      <a:pt x="22682" y="3798"/>
                    </a:cubicBezTo>
                    <a:lnTo>
                      <a:pt x="22646" y="3882"/>
                    </a:lnTo>
                    <a:cubicBezTo>
                      <a:pt x="22587" y="4024"/>
                      <a:pt x="22527" y="4179"/>
                      <a:pt x="22456" y="4322"/>
                    </a:cubicBezTo>
                    <a:lnTo>
                      <a:pt x="22432" y="4382"/>
                    </a:lnTo>
                    <a:cubicBezTo>
                      <a:pt x="22360" y="4525"/>
                      <a:pt x="22301" y="4679"/>
                      <a:pt x="22218" y="4822"/>
                    </a:cubicBezTo>
                    <a:lnTo>
                      <a:pt x="22218" y="4834"/>
                    </a:lnTo>
                    <a:cubicBezTo>
                      <a:pt x="22146" y="4989"/>
                      <a:pt x="22075" y="5132"/>
                      <a:pt x="21991" y="5275"/>
                    </a:cubicBezTo>
                    <a:cubicBezTo>
                      <a:pt x="21979" y="5298"/>
                      <a:pt x="21968" y="5310"/>
                      <a:pt x="21956" y="5334"/>
                    </a:cubicBezTo>
                    <a:cubicBezTo>
                      <a:pt x="21872" y="5477"/>
                      <a:pt x="21789" y="5608"/>
                      <a:pt x="21706" y="5739"/>
                    </a:cubicBezTo>
                    <a:lnTo>
                      <a:pt x="21658" y="5810"/>
                    </a:lnTo>
                    <a:cubicBezTo>
                      <a:pt x="21575" y="5941"/>
                      <a:pt x="21491" y="6072"/>
                      <a:pt x="21396" y="6203"/>
                    </a:cubicBezTo>
                    <a:lnTo>
                      <a:pt x="21348" y="6263"/>
                    </a:lnTo>
                    <a:cubicBezTo>
                      <a:pt x="21253" y="6406"/>
                      <a:pt x="21158" y="6537"/>
                      <a:pt x="21051" y="6656"/>
                    </a:cubicBezTo>
                    <a:cubicBezTo>
                      <a:pt x="21051" y="6668"/>
                      <a:pt x="21039" y="6680"/>
                      <a:pt x="21039" y="6680"/>
                    </a:cubicBezTo>
                    <a:cubicBezTo>
                      <a:pt x="20932" y="6811"/>
                      <a:pt x="20836" y="6941"/>
                      <a:pt x="20729" y="7061"/>
                    </a:cubicBezTo>
                    <a:cubicBezTo>
                      <a:pt x="20717" y="7072"/>
                      <a:pt x="20705" y="7084"/>
                      <a:pt x="20694" y="7096"/>
                    </a:cubicBezTo>
                    <a:cubicBezTo>
                      <a:pt x="20586" y="7215"/>
                      <a:pt x="20479" y="7334"/>
                      <a:pt x="20372" y="7453"/>
                    </a:cubicBezTo>
                    <a:lnTo>
                      <a:pt x="20313" y="7513"/>
                    </a:lnTo>
                    <a:cubicBezTo>
                      <a:pt x="20205" y="7632"/>
                      <a:pt x="20086" y="7739"/>
                      <a:pt x="19979" y="7846"/>
                    </a:cubicBezTo>
                    <a:lnTo>
                      <a:pt x="19908" y="7906"/>
                    </a:lnTo>
                    <a:cubicBezTo>
                      <a:pt x="19801" y="8013"/>
                      <a:pt x="19682" y="8132"/>
                      <a:pt x="19551" y="8227"/>
                    </a:cubicBezTo>
                    <a:lnTo>
                      <a:pt x="19515" y="8275"/>
                    </a:lnTo>
                    <a:cubicBezTo>
                      <a:pt x="19384" y="8382"/>
                      <a:pt x="19253" y="8489"/>
                      <a:pt x="19122" y="8585"/>
                    </a:cubicBezTo>
                    <a:lnTo>
                      <a:pt x="19110" y="8596"/>
                    </a:lnTo>
                    <a:cubicBezTo>
                      <a:pt x="18991" y="8704"/>
                      <a:pt x="18860" y="8799"/>
                      <a:pt x="18717" y="8894"/>
                    </a:cubicBezTo>
                    <a:lnTo>
                      <a:pt x="18622" y="8966"/>
                    </a:lnTo>
                    <a:cubicBezTo>
                      <a:pt x="18491" y="9061"/>
                      <a:pt x="18360" y="9144"/>
                      <a:pt x="18229" y="9227"/>
                    </a:cubicBezTo>
                    <a:lnTo>
                      <a:pt x="18217" y="9227"/>
                    </a:lnTo>
                    <a:cubicBezTo>
                      <a:pt x="18086" y="9311"/>
                      <a:pt x="17955" y="9394"/>
                      <a:pt x="17824" y="9478"/>
                    </a:cubicBezTo>
                    <a:cubicBezTo>
                      <a:pt x="17729" y="9525"/>
                      <a:pt x="17646" y="9573"/>
                      <a:pt x="17550" y="9620"/>
                    </a:cubicBezTo>
                    <a:lnTo>
                      <a:pt x="17324" y="9751"/>
                    </a:lnTo>
                    <a:lnTo>
                      <a:pt x="17038" y="9882"/>
                    </a:lnTo>
                    <a:cubicBezTo>
                      <a:pt x="16967" y="9930"/>
                      <a:pt x="16884" y="9966"/>
                      <a:pt x="16800" y="10001"/>
                    </a:cubicBezTo>
                    <a:cubicBezTo>
                      <a:pt x="16729" y="10037"/>
                      <a:pt x="16669" y="10061"/>
                      <a:pt x="16598" y="10097"/>
                    </a:cubicBezTo>
                    <a:cubicBezTo>
                      <a:pt x="16503" y="10144"/>
                      <a:pt x="16407" y="10180"/>
                      <a:pt x="16312" y="10216"/>
                    </a:cubicBezTo>
                    <a:lnTo>
                      <a:pt x="16086" y="10311"/>
                    </a:lnTo>
                    <a:cubicBezTo>
                      <a:pt x="15991" y="10347"/>
                      <a:pt x="15883" y="10382"/>
                      <a:pt x="15788" y="10418"/>
                    </a:cubicBezTo>
                    <a:lnTo>
                      <a:pt x="15598" y="10490"/>
                    </a:lnTo>
                    <a:cubicBezTo>
                      <a:pt x="15491" y="10525"/>
                      <a:pt x="15383" y="10561"/>
                      <a:pt x="15276" y="10597"/>
                    </a:cubicBezTo>
                    <a:lnTo>
                      <a:pt x="15074" y="10644"/>
                    </a:lnTo>
                    <a:cubicBezTo>
                      <a:pt x="14955" y="10680"/>
                      <a:pt x="14836" y="10716"/>
                      <a:pt x="14717" y="10751"/>
                    </a:cubicBezTo>
                    <a:cubicBezTo>
                      <a:pt x="14669" y="10763"/>
                      <a:pt x="14621" y="10775"/>
                      <a:pt x="14562" y="10787"/>
                    </a:cubicBezTo>
                    <a:cubicBezTo>
                      <a:pt x="14395" y="10823"/>
                      <a:pt x="14217" y="10871"/>
                      <a:pt x="14050" y="10906"/>
                    </a:cubicBezTo>
                    <a:lnTo>
                      <a:pt x="13978" y="10918"/>
                    </a:lnTo>
                    <a:cubicBezTo>
                      <a:pt x="13824" y="10942"/>
                      <a:pt x="13669" y="10966"/>
                      <a:pt x="13514" y="10990"/>
                    </a:cubicBezTo>
                    <a:lnTo>
                      <a:pt x="13335" y="11013"/>
                    </a:lnTo>
                    <a:cubicBezTo>
                      <a:pt x="13216" y="11037"/>
                      <a:pt x="13097" y="11049"/>
                      <a:pt x="12978" y="11061"/>
                    </a:cubicBezTo>
                    <a:lnTo>
                      <a:pt x="12776" y="11073"/>
                    </a:lnTo>
                    <a:cubicBezTo>
                      <a:pt x="12657" y="11085"/>
                      <a:pt x="12538" y="11097"/>
                      <a:pt x="12407" y="11109"/>
                    </a:cubicBezTo>
                    <a:lnTo>
                      <a:pt x="12216" y="11121"/>
                    </a:lnTo>
                    <a:cubicBezTo>
                      <a:pt x="12038" y="11121"/>
                      <a:pt x="11859" y="11132"/>
                      <a:pt x="11681" y="11132"/>
                    </a:cubicBezTo>
                    <a:cubicBezTo>
                      <a:pt x="11502" y="11132"/>
                      <a:pt x="11276" y="11132"/>
                      <a:pt x="11085" y="11109"/>
                    </a:cubicBezTo>
                    <a:lnTo>
                      <a:pt x="10978" y="11109"/>
                    </a:lnTo>
                    <a:cubicBezTo>
                      <a:pt x="10823" y="11109"/>
                      <a:pt x="10657" y="11097"/>
                      <a:pt x="10502" y="11085"/>
                    </a:cubicBezTo>
                    <a:cubicBezTo>
                      <a:pt x="10430" y="11085"/>
                      <a:pt x="10359" y="11061"/>
                      <a:pt x="10299" y="11061"/>
                    </a:cubicBezTo>
                    <a:cubicBezTo>
                      <a:pt x="10168" y="11037"/>
                      <a:pt x="10049" y="11025"/>
                      <a:pt x="9918" y="11013"/>
                    </a:cubicBezTo>
                    <a:lnTo>
                      <a:pt x="9859" y="11002"/>
                    </a:lnTo>
                    <a:cubicBezTo>
                      <a:pt x="9692" y="10978"/>
                      <a:pt x="9525" y="10942"/>
                      <a:pt x="9359" y="10918"/>
                    </a:cubicBezTo>
                    <a:lnTo>
                      <a:pt x="9311" y="10906"/>
                    </a:lnTo>
                    <a:cubicBezTo>
                      <a:pt x="9144" y="10871"/>
                      <a:pt x="8978" y="10835"/>
                      <a:pt x="8811" y="10799"/>
                    </a:cubicBezTo>
                    <a:lnTo>
                      <a:pt x="8716" y="10775"/>
                    </a:lnTo>
                    <a:cubicBezTo>
                      <a:pt x="8597" y="10740"/>
                      <a:pt x="8478" y="10716"/>
                      <a:pt x="8347" y="10680"/>
                    </a:cubicBezTo>
                    <a:cubicBezTo>
                      <a:pt x="8287" y="10656"/>
                      <a:pt x="8228" y="10644"/>
                      <a:pt x="8168" y="10632"/>
                    </a:cubicBezTo>
                    <a:cubicBezTo>
                      <a:pt x="8013" y="10585"/>
                      <a:pt x="7859" y="10525"/>
                      <a:pt x="7716" y="10478"/>
                    </a:cubicBezTo>
                    <a:cubicBezTo>
                      <a:pt x="7692" y="10478"/>
                      <a:pt x="7680" y="10466"/>
                      <a:pt x="7656" y="10466"/>
                    </a:cubicBezTo>
                    <a:cubicBezTo>
                      <a:pt x="7490" y="10406"/>
                      <a:pt x="7323" y="10335"/>
                      <a:pt x="7156" y="10275"/>
                    </a:cubicBezTo>
                    <a:lnTo>
                      <a:pt x="7001" y="10204"/>
                    </a:lnTo>
                    <a:cubicBezTo>
                      <a:pt x="6894" y="10156"/>
                      <a:pt x="6775" y="10109"/>
                      <a:pt x="6668" y="10061"/>
                    </a:cubicBezTo>
                    <a:lnTo>
                      <a:pt x="6513" y="9989"/>
                    </a:lnTo>
                    <a:cubicBezTo>
                      <a:pt x="6406" y="9942"/>
                      <a:pt x="6299" y="9882"/>
                      <a:pt x="6192" y="9835"/>
                    </a:cubicBezTo>
                    <a:lnTo>
                      <a:pt x="6037" y="9751"/>
                    </a:lnTo>
                    <a:lnTo>
                      <a:pt x="5727" y="9585"/>
                    </a:lnTo>
                    <a:lnTo>
                      <a:pt x="5573" y="9501"/>
                    </a:lnTo>
                    <a:cubicBezTo>
                      <a:pt x="5454" y="9418"/>
                      <a:pt x="5323" y="9347"/>
                      <a:pt x="5204" y="9263"/>
                    </a:cubicBezTo>
                    <a:lnTo>
                      <a:pt x="5144" y="9227"/>
                    </a:lnTo>
                    <a:cubicBezTo>
                      <a:pt x="5001" y="9144"/>
                      <a:pt x="4858" y="9049"/>
                      <a:pt x="4715" y="8942"/>
                    </a:cubicBezTo>
                    <a:cubicBezTo>
                      <a:pt x="4680" y="8918"/>
                      <a:pt x="4644" y="8894"/>
                      <a:pt x="4596" y="8858"/>
                    </a:cubicBezTo>
                    <a:cubicBezTo>
                      <a:pt x="4501" y="8787"/>
                      <a:pt x="4406" y="8716"/>
                      <a:pt x="4311" y="8644"/>
                    </a:cubicBezTo>
                    <a:lnTo>
                      <a:pt x="4168" y="8537"/>
                    </a:lnTo>
                    <a:cubicBezTo>
                      <a:pt x="4084" y="8465"/>
                      <a:pt x="3989" y="8382"/>
                      <a:pt x="3906" y="8311"/>
                    </a:cubicBezTo>
                    <a:cubicBezTo>
                      <a:pt x="3858" y="8275"/>
                      <a:pt x="3822" y="8239"/>
                      <a:pt x="3775" y="8204"/>
                    </a:cubicBezTo>
                    <a:cubicBezTo>
                      <a:pt x="3691" y="8132"/>
                      <a:pt x="3620" y="8061"/>
                      <a:pt x="3537" y="7989"/>
                    </a:cubicBezTo>
                    <a:lnTo>
                      <a:pt x="3382" y="7834"/>
                    </a:lnTo>
                    <a:cubicBezTo>
                      <a:pt x="3299" y="7763"/>
                      <a:pt x="3227" y="7692"/>
                      <a:pt x="3144" y="7608"/>
                    </a:cubicBezTo>
                    <a:cubicBezTo>
                      <a:pt x="3096" y="7561"/>
                      <a:pt x="3048" y="7513"/>
                      <a:pt x="3013" y="7465"/>
                    </a:cubicBezTo>
                    <a:cubicBezTo>
                      <a:pt x="2918" y="7370"/>
                      <a:pt x="2834" y="7275"/>
                      <a:pt x="2739" y="7168"/>
                    </a:cubicBezTo>
                    <a:cubicBezTo>
                      <a:pt x="2715" y="7132"/>
                      <a:pt x="2679" y="7108"/>
                      <a:pt x="2656" y="7072"/>
                    </a:cubicBezTo>
                    <a:cubicBezTo>
                      <a:pt x="2537" y="6941"/>
                      <a:pt x="2429" y="6811"/>
                      <a:pt x="2322" y="6668"/>
                    </a:cubicBezTo>
                    <a:cubicBezTo>
                      <a:pt x="2215" y="6537"/>
                      <a:pt x="2084" y="6346"/>
                      <a:pt x="1965" y="6179"/>
                    </a:cubicBezTo>
                    <a:cubicBezTo>
                      <a:pt x="1929" y="6132"/>
                      <a:pt x="1894" y="6084"/>
                      <a:pt x="1858" y="6037"/>
                    </a:cubicBezTo>
                    <a:cubicBezTo>
                      <a:pt x="1786" y="5918"/>
                      <a:pt x="1703" y="5798"/>
                      <a:pt x="1632" y="5679"/>
                    </a:cubicBezTo>
                    <a:cubicBezTo>
                      <a:pt x="1584" y="5608"/>
                      <a:pt x="1536" y="5525"/>
                      <a:pt x="1489" y="5453"/>
                    </a:cubicBezTo>
                    <a:cubicBezTo>
                      <a:pt x="1453" y="5382"/>
                      <a:pt x="1405" y="5310"/>
                      <a:pt x="1358" y="5215"/>
                    </a:cubicBezTo>
                    <a:cubicBezTo>
                      <a:pt x="1310" y="5132"/>
                      <a:pt x="1274" y="5060"/>
                      <a:pt x="1227" y="4977"/>
                    </a:cubicBezTo>
                    <a:cubicBezTo>
                      <a:pt x="1191" y="4894"/>
                      <a:pt x="1143" y="4822"/>
                      <a:pt x="1108" y="4739"/>
                    </a:cubicBezTo>
                    <a:cubicBezTo>
                      <a:pt x="1060" y="4655"/>
                      <a:pt x="1013" y="4560"/>
                      <a:pt x="977" y="4465"/>
                    </a:cubicBezTo>
                    <a:cubicBezTo>
                      <a:pt x="941" y="4405"/>
                      <a:pt x="917" y="4334"/>
                      <a:pt x="882" y="4274"/>
                    </a:cubicBezTo>
                    <a:cubicBezTo>
                      <a:pt x="846" y="4167"/>
                      <a:pt x="798" y="4072"/>
                      <a:pt x="762" y="3977"/>
                    </a:cubicBezTo>
                    <a:cubicBezTo>
                      <a:pt x="739" y="3917"/>
                      <a:pt x="715" y="3858"/>
                      <a:pt x="691" y="3786"/>
                    </a:cubicBezTo>
                    <a:cubicBezTo>
                      <a:pt x="632" y="3643"/>
                      <a:pt x="572" y="3477"/>
                      <a:pt x="524" y="3322"/>
                    </a:cubicBezTo>
                    <a:lnTo>
                      <a:pt x="524" y="3310"/>
                    </a:lnTo>
                    <a:cubicBezTo>
                      <a:pt x="465" y="3155"/>
                      <a:pt x="417" y="2989"/>
                      <a:pt x="370" y="2822"/>
                    </a:cubicBezTo>
                    <a:cubicBezTo>
                      <a:pt x="358" y="2774"/>
                      <a:pt x="346" y="2727"/>
                      <a:pt x="334" y="2667"/>
                    </a:cubicBezTo>
                    <a:cubicBezTo>
                      <a:pt x="298" y="2560"/>
                      <a:pt x="274" y="2441"/>
                      <a:pt x="251" y="2322"/>
                    </a:cubicBezTo>
                    <a:cubicBezTo>
                      <a:pt x="239" y="2262"/>
                      <a:pt x="227" y="2203"/>
                      <a:pt x="215" y="2143"/>
                    </a:cubicBezTo>
                    <a:cubicBezTo>
                      <a:pt x="191" y="2036"/>
                      <a:pt x="167" y="1917"/>
                      <a:pt x="143" y="1810"/>
                    </a:cubicBezTo>
                    <a:cubicBezTo>
                      <a:pt x="143" y="1750"/>
                      <a:pt x="131" y="1691"/>
                      <a:pt x="120" y="1631"/>
                    </a:cubicBezTo>
                    <a:cubicBezTo>
                      <a:pt x="96" y="1500"/>
                      <a:pt x="84" y="1369"/>
                      <a:pt x="72" y="1250"/>
                    </a:cubicBezTo>
                    <a:cubicBezTo>
                      <a:pt x="72" y="1203"/>
                      <a:pt x="60" y="1155"/>
                      <a:pt x="48" y="1119"/>
                    </a:cubicBezTo>
                    <a:cubicBezTo>
                      <a:pt x="36" y="941"/>
                      <a:pt x="24" y="762"/>
                      <a:pt x="12" y="595"/>
                    </a:cubicBezTo>
                    <a:lnTo>
                      <a:pt x="12" y="488"/>
                    </a:lnTo>
                    <a:cubicBezTo>
                      <a:pt x="0" y="322"/>
                      <a:pt x="0" y="167"/>
                      <a:pt x="0" y="0"/>
                    </a:cubicBezTo>
                    <a:close/>
                  </a:path>
                </a:pathLst>
              </a:custGeom>
              <a:solidFill>
                <a:srgbClr val="00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1507;p44"/>
              <p:cNvSpPr/>
              <p:nvPr/>
            </p:nvSpPr>
            <p:spPr>
              <a:xfrm>
                <a:off x="1717711" y="2433577"/>
                <a:ext cx="929165" cy="1040539"/>
              </a:xfrm>
              <a:custGeom>
                <a:avLst/>
                <a:gdLst/>
                <a:ahLst/>
                <a:cxnLst/>
                <a:rect l="l" t="t" r="r" b="b"/>
                <a:pathLst>
                  <a:path w="29016" h="32494" extrusionOk="0">
                    <a:moveTo>
                      <a:pt x="14562" y="2692"/>
                    </a:moveTo>
                    <a:cubicBezTo>
                      <a:pt x="21015" y="2692"/>
                      <a:pt x="26253" y="7669"/>
                      <a:pt x="26253" y="13812"/>
                    </a:cubicBezTo>
                    <a:cubicBezTo>
                      <a:pt x="26253" y="19956"/>
                      <a:pt x="21015" y="24945"/>
                      <a:pt x="14562" y="24945"/>
                    </a:cubicBezTo>
                    <a:cubicBezTo>
                      <a:pt x="8096" y="24945"/>
                      <a:pt x="2858" y="19968"/>
                      <a:pt x="2858" y="13812"/>
                    </a:cubicBezTo>
                    <a:cubicBezTo>
                      <a:pt x="2858" y="7669"/>
                      <a:pt x="8096" y="2692"/>
                      <a:pt x="14562" y="2692"/>
                    </a:cubicBezTo>
                    <a:close/>
                    <a:moveTo>
                      <a:pt x="14347" y="1"/>
                    </a:moveTo>
                    <a:cubicBezTo>
                      <a:pt x="6584" y="96"/>
                      <a:pt x="250" y="6109"/>
                      <a:pt x="95" y="13491"/>
                    </a:cubicBezTo>
                    <a:cubicBezTo>
                      <a:pt x="0" y="18348"/>
                      <a:pt x="2560" y="22647"/>
                      <a:pt x="6477" y="25159"/>
                    </a:cubicBezTo>
                    <a:cubicBezTo>
                      <a:pt x="7192" y="25611"/>
                      <a:pt x="7858" y="26135"/>
                      <a:pt x="8477" y="26707"/>
                    </a:cubicBezTo>
                    <a:lnTo>
                      <a:pt x="14550" y="32493"/>
                    </a:lnTo>
                    <a:lnTo>
                      <a:pt x="20658" y="26683"/>
                    </a:lnTo>
                    <a:cubicBezTo>
                      <a:pt x="21253" y="26123"/>
                      <a:pt x="21920" y="25611"/>
                      <a:pt x="22622" y="25171"/>
                    </a:cubicBezTo>
                    <a:cubicBezTo>
                      <a:pt x="26492" y="22694"/>
                      <a:pt x="29016" y="18515"/>
                      <a:pt x="29016" y="13753"/>
                    </a:cubicBezTo>
                    <a:cubicBezTo>
                      <a:pt x="29016" y="6156"/>
                      <a:pt x="22551" y="1"/>
                      <a:pt x="14562" y="1"/>
                    </a:cubicBezTo>
                    <a:close/>
                  </a:path>
                </a:pathLst>
              </a:custGeom>
              <a:solidFill>
                <a:srgbClr val="00A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1508;p44"/>
              <p:cNvSpPr/>
              <p:nvPr/>
            </p:nvSpPr>
            <p:spPr>
              <a:xfrm>
                <a:off x="1721906" y="2392613"/>
                <a:ext cx="924586" cy="475854"/>
              </a:xfrm>
              <a:custGeom>
                <a:avLst/>
                <a:gdLst/>
                <a:ahLst/>
                <a:cxnLst/>
                <a:rect l="l" t="t" r="r" b="b"/>
                <a:pathLst>
                  <a:path w="28873" h="14860" extrusionOk="0">
                    <a:moveTo>
                      <a:pt x="13871" y="1"/>
                    </a:moveTo>
                    <a:cubicBezTo>
                      <a:pt x="13680" y="12"/>
                      <a:pt x="13502" y="24"/>
                      <a:pt x="13323" y="36"/>
                    </a:cubicBezTo>
                    <a:lnTo>
                      <a:pt x="13228" y="48"/>
                    </a:lnTo>
                    <a:cubicBezTo>
                      <a:pt x="13049" y="60"/>
                      <a:pt x="12883" y="72"/>
                      <a:pt x="12716" y="96"/>
                    </a:cubicBezTo>
                    <a:lnTo>
                      <a:pt x="12609" y="96"/>
                    </a:lnTo>
                    <a:cubicBezTo>
                      <a:pt x="12442" y="120"/>
                      <a:pt x="12275" y="143"/>
                      <a:pt x="12109" y="167"/>
                    </a:cubicBezTo>
                    <a:lnTo>
                      <a:pt x="12085" y="167"/>
                    </a:lnTo>
                    <a:cubicBezTo>
                      <a:pt x="11918" y="191"/>
                      <a:pt x="11752" y="227"/>
                      <a:pt x="11573" y="263"/>
                    </a:cubicBezTo>
                    <a:lnTo>
                      <a:pt x="11525" y="274"/>
                    </a:lnTo>
                    <a:lnTo>
                      <a:pt x="11478" y="274"/>
                    </a:lnTo>
                    <a:cubicBezTo>
                      <a:pt x="11311" y="310"/>
                      <a:pt x="11144" y="346"/>
                      <a:pt x="10978" y="382"/>
                    </a:cubicBezTo>
                    <a:lnTo>
                      <a:pt x="10894" y="405"/>
                    </a:lnTo>
                    <a:cubicBezTo>
                      <a:pt x="10728" y="441"/>
                      <a:pt x="10561" y="489"/>
                      <a:pt x="10406" y="536"/>
                    </a:cubicBezTo>
                    <a:lnTo>
                      <a:pt x="10382" y="536"/>
                    </a:lnTo>
                    <a:cubicBezTo>
                      <a:pt x="10204" y="584"/>
                      <a:pt x="10037" y="632"/>
                      <a:pt x="9859" y="691"/>
                    </a:cubicBezTo>
                    <a:lnTo>
                      <a:pt x="9775" y="715"/>
                    </a:lnTo>
                    <a:cubicBezTo>
                      <a:pt x="9608" y="774"/>
                      <a:pt x="9454" y="834"/>
                      <a:pt x="9287" y="894"/>
                    </a:cubicBezTo>
                    <a:lnTo>
                      <a:pt x="9239" y="905"/>
                    </a:lnTo>
                    <a:lnTo>
                      <a:pt x="9192" y="917"/>
                    </a:lnTo>
                    <a:cubicBezTo>
                      <a:pt x="9025" y="989"/>
                      <a:pt x="8846" y="1060"/>
                      <a:pt x="8668" y="1132"/>
                    </a:cubicBezTo>
                    <a:lnTo>
                      <a:pt x="8596" y="1155"/>
                    </a:lnTo>
                    <a:cubicBezTo>
                      <a:pt x="8418" y="1239"/>
                      <a:pt x="8251" y="1310"/>
                      <a:pt x="8073" y="1394"/>
                    </a:cubicBezTo>
                    <a:lnTo>
                      <a:pt x="8049" y="1405"/>
                    </a:lnTo>
                    <a:lnTo>
                      <a:pt x="8013" y="1417"/>
                    </a:lnTo>
                    <a:cubicBezTo>
                      <a:pt x="7823" y="1513"/>
                      <a:pt x="7620" y="1608"/>
                      <a:pt x="7430" y="1715"/>
                    </a:cubicBezTo>
                    <a:lnTo>
                      <a:pt x="7370" y="1751"/>
                    </a:lnTo>
                    <a:cubicBezTo>
                      <a:pt x="7180" y="1858"/>
                      <a:pt x="6989" y="1953"/>
                      <a:pt x="6811" y="2072"/>
                    </a:cubicBezTo>
                    <a:lnTo>
                      <a:pt x="6775" y="2084"/>
                    </a:lnTo>
                    <a:lnTo>
                      <a:pt x="6727" y="2120"/>
                    </a:lnTo>
                    <a:cubicBezTo>
                      <a:pt x="6620" y="2179"/>
                      <a:pt x="6537" y="2239"/>
                      <a:pt x="6441" y="2298"/>
                    </a:cubicBezTo>
                    <a:lnTo>
                      <a:pt x="6370" y="2334"/>
                    </a:lnTo>
                    <a:cubicBezTo>
                      <a:pt x="6251" y="2418"/>
                      <a:pt x="6144" y="2489"/>
                      <a:pt x="6025" y="2560"/>
                    </a:cubicBezTo>
                    <a:cubicBezTo>
                      <a:pt x="6001" y="2584"/>
                      <a:pt x="5977" y="2608"/>
                      <a:pt x="5941" y="2620"/>
                    </a:cubicBezTo>
                    <a:lnTo>
                      <a:pt x="5691" y="2810"/>
                    </a:lnTo>
                    <a:lnTo>
                      <a:pt x="5584" y="2882"/>
                    </a:lnTo>
                    <a:cubicBezTo>
                      <a:pt x="5489" y="2953"/>
                      <a:pt x="5394" y="3025"/>
                      <a:pt x="5298" y="3096"/>
                    </a:cubicBezTo>
                    <a:lnTo>
                      <a:pt x="5275" y="3120"/>
                    </a:lnTo>
                    <a:lnTo>
                      <a:pt x="5263" y="3120"/>
                    </a:lnTo>
                    <a:cubicBezTo>
                      <a:pt x="5167" y="3191"/>
                      <a:pt x="5072" y="3275"/>
                      <a:pt x="4989" y="3346"/>
                    </a:cubicBezTo>
                    <a:lnTo>
                      <a:pt x="4917" y="3394"/>
                    </a:lnTo>
                    <a:lnTo>
                      <a:pt x="4715" y="3572"/>
                    </a:lnTo>
                    <a:lnTo>
                      <a:pt x="4608" y="3656"/>
                    </a:lnTo>
                    <a:lnTo>
                      <a:pt x="4441" y="3811"/>
                    </a:lnTo>
                    <a:lnTo>
                      <a:pt x="4346" y="3906"/>
                    </a:lnTo>
                    <a:lnTo>
                      <a:pt x="4191" y="4061"/>
                    </a:lnTo>
                    <a:lnTo>
                      <a:pt x="4084" y="4156"/>
                    </a:lnTo>
                    <a:cubicBezTo>
                      <a:pt x="4036" y="4203"/>
                      <a:pt x="3989" y="4251"/>
                      <a:pt x="3941" y="4311"/>
                    </a:cubicBezTo>
                    <a:lnTo>
                      <a:pt x="3834" y="4406"/>
                    </a:lnTo>
                    <a:cubicBezTo>
                      <a:pt x="3786" y="4465"/>
                      <a:pt x="3739" y="4513"/>
                      <a:pt x="3679" y="4561"/>
                    </a:cubicBezTo>
                    <a:lnTo>
                      <a:pt x="3584" y="4668"/>
                    </a:lnTo>
                    <a:lnTo>
                      <a:pt x="3441" y="4834"/>
                    </a:lnTo>
                    <a:cubicBezTo>
                      <a:pt x="3405" y="4858"/>
                      <a:pt x="3382" y="4894"/>
                      <a:pt x="3346" y="4930"/>
                    </a:cubicBezTo>
                    <a:lnTo>
                      <a:pt x="3167" y="5132"/>
                    </a:lnTo>
                    <a:lnTo>
                      <a:pt x="3120" y="5192"/>
                    </a:lnTo>
                    <a:cubicBezTo>
                      <a:pt x="3048" y="5287"/>
                      <a:pt x="2977" y="5370"/>
                      <a:pt x="2893" y="5466"/>
                    </a:cubicBezTo>
                    <a:cubicBezTo>
                      <a:pt x="2881" y="5489"/>
                      <a:pt x="2858" y="5525"/>
                      <a:pt x="2834" y="5549"/>
                    </a:cubicBezTo>
                    <a:cubicBezTo>
                      <a:pt x="2786" y="5608"/>
                      <a:pt x="2739" y="5680"/>
                      <a:pt x="2691" y="5751"/>
                    </a:cubicBezTo>
                    <a:cubicBezTo>
                      <a:pt x="2667" y="5787"/>
                      <a:pt x="2643" y="5823"/>
                      <a:pt x="2608" y="5858"/>
                    </a:cubicBezTo>
                    <a:cubicBezTo>
                      <a:pt x="2572" y="5918"/>
                      <a:pt x="2524" y="5977"/>
                      <a:pt x="2477" y="6037"/>
                    </a:cubicBezTo>
                    <a:lnTo>
                      <a:pt x="2393" y="6144"/>
                    </a:lnTo>
                    <a:lnTo>
                      <a:pt x="2274" y="6323"/>
                    </a:lnTo>
                    <a:cubicBezTo>
                      <a:pt x="2250" y="6358"/>
                      <a:pt x="2227" y="6406"/>
                      <a:pt x="2203" y="6442"/>
                    </a:cubicBezTo>
                    <a:cubicBezTo>
                      <a:pt x="2167" y="6489"/>
                      <a:pt x="2119" y="6561"/>
                      <a:pt x="2084" y="6620"/>
                    </a:cubicBezTo>
                    <a:lnTo>
                      <a:pt x="2000" y="6739"/>
                    </a:lnTo>
                    <a:cubicBezTo>
                      <a:pt x="1965" y="6799"/>
                      <a:pt x="1929" y="6870"/>
                      <a:pt x="1893" y="6930"/>
                    </a:cubicBezTo>
                    <a:lnTo>
                      <a:pt x="1822" y="7049"/>
                    </a:lnTo>
                    <a:cubicBezTo>
                      <a:pt x="1786" y="7109"/>
                      <a:pt x="1750" y="7180"/>
                      <a:pt x="1703" y="7240"/>
                    </a:cubicBezTo>
                    <a:lnTo>
                      <a:pt x="1643" y="7359"/>
                    </a:lnTo>
                    <a:cubicBezTo>
                      <a:pt x="1596" y="7442"/>
                      <a:pt x="1548" y="7525"/>
                      <a:pt x="1512" y="7609"/>
                    </a:cubicBezTo>
                    <a:cubicBezTo>
                      <a:pt x="1500" y="7632"/>
                      <a:pt x="1488" y="7644"/>
                      <a:pt x="1477" y="7668"/>
                    </a:cubicBezTo>
                    <a:cubicBezTo>
                      <a:pt x="1429" y="7763"/>
                      <a:pt x="1369" y="7871"/>
                      <a:pt x="1322" y="7978"/>
                    </a:cubicBezTo>
                    <a:lnTo>
                      <a:pt x="1274" y="8073"/>
                    </a:lnTo>
                    <a:cubicBezTo>
                      <a:pt x="1238" y="8144"/>
                      <a:pt x="1203" y="8228"/>
                      <a:pt x="1167" y="8299"/>
                    </a:cubicBezTo>
                    <a:lnTo>
                      <a:pt x="1119" y="8418"/>
                    </a:lnTo>
                    <a:cubicBezTo>
                      <a:pt x="1084" y="8490"/>
                      <a:pt x="1060" y="8561"/>
                      <a:pt x="1024" y="8621"/>
                    </a:cubicBezTo>
                    <a:cubicBezTo>
                      <a:pt x="1000" y="8692"/>
                      <a:pt x="988" y="8716"/>
                      <a:pt x="976" y="8752"/>
                    </a:cubicBezTo>
                    <a:cubicBezTo>
                      <a:pt x="941" y="8823"/>
                      <a:pt x="917" y="8883"/>
                      <a:pt x="893" y="8954"/>
                    </a:cubicBezTo>
                    <a:cubicBezTo>
                      <a:pt x="869" y="9002"/>
                      <a:pt x="857" y="9049"/>
                      <a:pt x="845" y="9085"/>
                    </a:cubicBezTo>
                    <a:cubicBezTo>
                      <a:pt x="810" y="9156"/>
                      <a:pt x="786" y="9216"/>
                      <a:pt x="762" y="9287"/>
                    </a:cubicBezTo>
                    <a:cubicBezTo>
                      <a:pt x="750" y="9335"/>
                      <a:pt x="738" y="9383"/>
                      <a:pt x="715" y="9430"/>
                    </a:cubicBezTo>
                    <a:lnTo>
                      <a:pt x="643" y="9633"/>
                    </a:lnTo>
                    <a:cubicBezTo>
                      <a:pt x="631" y="9680"/>
                      <a:pt x="619" y="9716"/>
                      <a:pt x="607" y="9764"/>
                    </a:cubicBezTo>
                    <a:cubicBezTo>
                      <a:pt x="584" y="9835"/>
                      <a:pt x="560" y="9907"/>
                      <a:pt x="536" y="9990"/>
                    </a:cubicBezTo>
                    <a:cubicBezTo>
                      <a:pt x="524" y="10026"/>
                      <a:pt x="512" y="10061"/>
                      <a:pt x="500" y="10109"/>
                    </a:cubicBezTo>
                    <a:cubicBezTo>
                      <a:pt x="476" y="10204"/>
                      <a:pt x="441" y="10299"/>
                      <a:pt x="417" y="10407"/>
                    </a:cubicBezTo>
                    <a:cubicBezTo>
                      <a:pt x="417" y="10419"/>
                      <a:pt x="405" y="10430"/>
                      <a:pt x="405" y="10454"/>
                    </a:cubicBezTo>
                    <a:cubicBezTo>
                      <a:pt x="381" y="10561"/>
                      <a:pt x="345" y="10680"/>
                      <a:pt x="322" y="10800"/>
                    </a:cubicBezTo>
                    <a:cubicBezTo>
                      <a:pt x="310" y="10835"/>
                      <a:pt x="310" y="10871"/>
                      <a:pt x="298" y="10907"/>
                    </a:cubicBezTo>
                    <a:cubicBezTo>
                      <a:pt x="274" y="10990"/>
                      <a:pt x="262" y="11061"/>
                      <a:pt x="250" y="11145"/>
                    </a:cubicBezTo>
                    <a:cubicBezTo>
                      <a:pt x="238" y="11192"/>
                      <a:pt x="226" y="11240"/>
                      <a:pt x="214" y="11288"/>
                    </a:cubicBezTo>
                    <a:cubicBezTo>
                      <a:pt x="203" y="11359"/>
                      <a:pt x="191" y="11431"/>
                      <a:pt x="179" y="11502"/>
                    </a:cubicBezTo>
                    <a:cubicBezTo>
                      <a:pt x="167" y="11550"/>
                      <a:pt x="167" y="11597"/>
                      <a:pt x="155" y="11645"/>
                    </a:cubicBezTo>
                    <a:cubicBezTo>
                      <a:pt x="143" y="11704"/>
                      <a:pt x="131" y="11788"/>
                      <a:pt x="119" y="11859"/>
                    </a:cubicBezTo>
                    <a:cubicBezTo>
                      <a:pt x="107" y="11931"/>
                      <a:pt x="107" y="11966"/>
                      <a:pt x="107" y="12014"/>
                    </a:cubicBezTo>
                    <a:lnTo>
                      <a:pt x="72" y="12228"/>
                    </a:lnTo>
                    <a:cubicBezTo>
                      <a:pt x="72" y="12276"/>
                      <a:pt x="60" y="12324"/>
                      <a:pt x="60" y="12371"/>
                    </a:cubicBezTo>
                    <a:cubicBezTo>
                      <a:pt x="48" y="12454"/>
                      <a:pt x="48" y="12526"/>
                      <a:pt x="36" y="12597"/>
                    </a:cubicBezTo>
                    <a:cubicBezTo>
                      <a:pt x="36" y="12645"/>
                      <a:pt x="24" y="12693"/>
                      <a:pt x="24" y="12740"/>
                    </a:cubicBezTo>
                    <a:cubicBezTo>
                      <a:pt x="24" y="12824"/>
                      <a:pt x="12" y="12907"/>
                      <a:pt x="12" y="12990"/>
                    </a:cubicBezTo>
                    <a:lnTo>
                      <a:pt x="12" y="13109"/>
                    </a:lnTo>
                    <a:cubicBezTo>
                      <a:pt x="12" y="13228"/>
                      <a:pt x="0" y="13347"/>
                      <a:pt x="0" y="13478"/>
                    </a:cubicBezTo>
                    <a:lnTo>
                      <a:pt x="0" y="13740"/>
                    </a:lnTo>
                    <a:lnTo>
                      <a:pt x="0" y="14860"/>
                    </a:lnTo>
                    <a:cubicBezTo>
                      <a:pt x="0" y="14729"/>
                      <a:pt x="0" y="14610"/>
                      <a:pt x="12" y="14490"/>
                    </a:cubicBezTo>
                    <a:lnTo>
                      <a:pt x="12" y="14371"/>
                    </a:lnTo>
                    <a:cubicBezTo>
                      <a:pt x="12" y="14288"/>
                      <a:pt x="24" y="14205"/>
                      <a:pt x="24" y="14121"/>
                    </a:cubicBezTo>
                    <a:cubicBezTo>
                      <a:pt x="24" y="14074"/>
                      <a:pt x="36" y="14026"/>
                      <a:pt x="36" y="13978"/>
                    </a:cubicBezTo>
                    <a:cubicBezTo>
                      <a:pt x="36" y="13907"/>
                      <a:pt x="48" y="13836"/>
                      <a:pt x="60" y="13752"/>
                    </a:cubicBezTo>
                    <a:cubicBezTo>
                      <a:pt x="60" y="13705"/>
                      <a:pt x="72" y="13657"/>
                      <a:pt x="72" y="13609"/>
                    </a:cubicBezTo>
                    <a:lnTo>
                      <a:pt x="107" y="13395"/>
                    </a:lnTo>
                    <a:cubicBezTo>
                      <a:pt x="107" y="13347"/>
                      <a:pt x="119" y="13288"/>
                      <a:pt x="119" y="13240"/>
                    </a:cubicBezTo>
                    <a:cubicBezTo>
                      <a:pt x="131" y="13193"/>
                      <a:pt x="143" y="13097"/>
                      <a:pt x="155" y="13026"/>
                    </a:cubicBezTo>
                    <a:cubicBezTo>
                      <a:pt x="167" y="12966"/>
                      <a:pt x="167" y="12931"/>
                      <a:pt x="179" y="12883"/>
                    </a:cubicBezTo>
                    <a:cubicBezTo>
                      <a:pt x="191" y="12812"/>
                      <a:pt x="203" y="12728"/>
                      <a:pt x="214" y="12657"/>
                    </a:cubicBezTo>
                    <a:cubicBezTo>
                      <a:pt x="226" y="12621"/>
                      <a:pt x="238" y="12574"/>
                      <a:pt x="250" y="12526"/>
                    </a:cubicBezTo>
                    <a:cubicBezTo>
                      <a:pt x="262" y="12443"/>
                      <a:pt x="274" y="12359"/>
                      <a:pt x="298" y="12288"/>
                    </a:cubicBezTo>
                    <a:cubicBezTo>
                      <a:pt x="310" y="12252"/>
                      <a:pt x="310" y="12216"/>
                      <a:pt x="322" y="12181"/>
                    </a:cubicBezTo>
                    <a:cubicBezTo>
                      <a:pt x="345" y="12062"/>
                      <a:pt x="381" y="11943"/>
                      <a:pt x="405" y="11823"/>
                    </a:cubicBezTo>
                    <a:cubicBezTo>
                      <a:pt x="405" y="11812"/>
                      <a:pt x="417" y="11800"/>
                      <a:pt x="417" y="11788"/>
                    </a:cubicBezTo>
                    <a:cubicBezTo>
                      <a:pt x="441" y="11692"/>
                      <a:pt x="476" y="11585"/>
                      <a:pt x="500" y="11478"/>
                    </a:cubicBezTo>
                    <a:cubicBezTo>
                      <a:pt x="512" y="11442"/>
                      <a:pt x="524" y="11407"/>
                      <a:pt x="536" y="11371"/>
                    </a:cubicBezTo>
                    <a:cubicBezTo>
                      <a:pt x="560" y="11288"/>
                      <a:pt x="584" y="11216"/>
                      <a:pt x="607" y="11145"/>
                    </a:cubicBezTo>
                    <a:cubicBezTo>
                      <a:pt x="619" y="11097"/>
                      <a:pt x="631" y="11050"/>
                      <a:pt x="643" y="11014"/>
                    </a:cubicBezTo>
                    <a:lnTo>
                      <a:pt x="715" y="10800"/>
                    </a:lnTo>
                    <a:cubicBezTo>
                      <a:pt x="738" y="10764"/>
                      <a:pt x="750" y="10716"/>
                      <a:pt x="762" y="10669"/>
                    </a:cubicBezTo>
                    <a:cubicBezTo>
                      <a:pt x="786" y="10621"/>
                      <a:pt x="810" y="10538"/>
                      <a:pt x="845" y="10466"/>
                    </a:cubicBezTo>
                    <a:cubicBezTo>
                      <a:pt x="869" y="10407"/>
                      <a:pt x="869" y="10383"/>
                      <a:pt x="893" y="10335"/>
                    </a:cubicBezTo>
                    <a:cubicBezTo>
                      <a:pt x="905" y="10288"/>
                      <a:pt x="941" y="10204"/>
                      <a:pt x="976" y="10133"/>
                    </a:cubicBezTo>
                    <a:cubicBezTo>
                      <a:pt x="1000" y="10073"/>
                      <a:pt x="1012" y="10049"/>
                      <a:pt x="1024" y="10002"/>
                    </a:cubicBezTo>
                    <a:cubicBezTo>
                      <a:pt x="1048" y="9954"/>
                      <a:pt x="1084" y="9871"/>
                      <a:pt x="1119" y="9799"/>
                    </a:cubicBezTo>
                    <a:lnTo>
                      <a:pt x="1167" y="9680"/>
                    </a:lnTo>
                    <a:cubicBezTo>
                      <a:pt x="1203" y="9597"/>
                      <a:pt x="1238" y="9526"/>
                      <a:pt x="1274" y="9454"/>
                    </a:cubicBezTo>
                    <a:lnTo>
                      <a:pt x="1322" y="9359"/>
                    </a:lnTo>
                    <a:cubicBezTo>
                      <a:pt x="1369" y="9252"/>
                      <a:pt x="1429" y="9145"/>
                      <a:pt x="1477" y="9049"/>
                    </a:cubicBezTo>
                    <a:cubicBezTo>
                      <a:pt x="1488" y="9025"/>
                      <a:pt x="1500" y="9002"/>
                      <a:pt x="1512" y="8990"/>
                    </a:cubicBezTo>
                    <a:cubicBezTo>
                      <a:pt x="1548" y="8906"/>
                      <a:pt x="1596" y="8823"/>
                      <a:pt x="1643" y="8728"/>
                    </a:cubicBezTo>
                    <a:lnTo>
                      <a:pt x="1703" y="8621"/>
                    </a:lnTo>
                    <a:cubicBezTo>
                      <a:pt x="1750" y="8561"/>
                      <a:pt x="1786" y="8490"/>
                      <a:pt x="1822" y="8430"/>
                    </a:cubicBezTo>
                    <a:lnTo>
                      <a:pt x="1893" y="8311"/>
                    </a:lnTo>
                    <a:cubicBezTo>
                      <a:pt x="1929" y="8240"/>
                      <a:pt x="1965" y="8180"/>
                      <a:pt x="2000" y="8121"/>
                    </a:cubicBezTo>
                    <a:lnTo>
                      <a:pt x="2084" y="8002"/>
                    </a:lnTo>
                    <a:cubicBezTo>
                      <a:pt x="2119" y="7942"/>
                      <a:pt x="2155" y="7882"/>
                      <a:pt x="2203" y="7823"/>
                    </a:cubicBezTo>
                    <a:cubicBezTo>
                      <a:pt x="2239" y="7763"/>
                      <a:pt x="2250" y="7740"/>
                      <a:pt x="2274" y="7704"/>
                    </a:cubicBezTo>
                    <a:lnTo>
                      <a:pt x="2393" y="7525"/>
                    </a:lnTo>
                    <a:lnTo>
                      <a:pt x="2477" y="7418"/>
                    </a:lnTo>
                    <a:cubicBezTo>
                      <a:pt x="2524" y="7347"/>
                      <a:pt x="2572" y="7287"/>
                      <a:pt x="2608" y="7228"/>
                    </a:cubicBezTo>
                    <a:cubicBezTo>
                      <a:pt x="2643" y="7204"/>
                      <a:pt x="2667" y="7168"/>
                      <a:pt x="2691" y="7132"/>
                    </a:cubicBezTo>
                    <a:cubicBezTo>
                      <a:pt x="2739" y="7061"/>
                      <a:pt x="2798" y="6990"/>
                      <a:pt x="2834" y="6930"/>
                    </a:cubicBezTo>
                    <a:cubicBezTo>
                      <a:pt x="2858" y="6894"/>
                      <a:pt x="2881" y="6870"/>
                      <a:pt x="2893" y="6847"/>
                    </a:cubicBezTo>
                    <a:cubicBezTo>
                      <a:pt x="2977" y="6751"/>
                      <a:pt x="3048" y="6668"/>
                      <a:pt x="3120" y="6573"/>
                    </a:cubicBezTo>
                    <a:lnTo>
                      <a:pt x="3167" y="6513"/>
                    </a:lnTo>
                    <a:cubicBezTo>
                      <a:pt x="3227" y="6442"/>
                      <a:pt x="3286" y="6370"/>
                      <a:pt x="3358" y="6311"/>
                    </a:cubicBezTo>
                    <a:lnTo>
                      <a:pt x="3441" y="6216"/>
                    </a:lnTo>
                    <a:lnTo>
                      <a:pt x="3584" y="6037"/>
                    </a:lnTo>
                    <a:lnTo>
                      <a:pt x="3679" y="5942"/>
                    </a:lnTo>
                    <a:cubicBezTo>
                      <a:pt x="3727" y="5882"/>
                      <a:pt x="3786" y="5835"/>
                      <a:pt x="3834" y="5787"/>
                    </a:cubicBezTo>
                    <a:lnTo>
                      <a:pt x="3941" y="5692"/>
                    </a:lnTo>
                    <a:cubicBezTo>
                      <a:pt x="3989" y="5632"/>
                      <a:pt x="4036" y="5585"/>
                      <a:pt x="4084" y="5537"/>
                    </a:cubicBezTo>
                    <a:lnTo>
                      <a:pt x="4191" y="5430"/>
                    </a:lnTo>
                    <a:lnTo>
                      <a:pt x="4346" y="5287"/>
                    </a:lnTo>
                    <a:lnTo>
                      <a:pt x="4453" y="5192"/>
                    </a:lnTo>
                    <a:lnTo>
                      <a:pt x="4620" y="5037"/>
                    </a:lnTo>
                    <a:lnTo>
                      <a:pt x="4715" y="4954"/>
                    </a:lnTo>
                    <a:lnTo>
                      <a:pt x="4917" y="4775"/>
                    </a:lnTo>
                    <a:lnTo>
                      <a:pt x="4989" y="4727"/>
                    </a:lnTo>
                    <a:cubicBezTo>
                      <a:pt x="5084" y="4644"/>
                      <a:pt x="5167" y="4573"/>
                      <a:pt x="5263" y="4501"/>
                    </a:cubicBezTo>
                    <a:lnTo>
                      <a:pt x="5310" y="4465"/>
                    </a:lnTo>
                    <a:cubicBezTo>
                      <a:pt x="5406" y="4394"/>
                      <a:pt x="5501" y="4323"/>
                      <a:pt x="5596" y="4251"/>
                    </a:cubicBezTo>
                    <a:lnTo>
                      <a:pt x="5691" y="4180"/>
                    </a:lnTo>
                    <a:lnTo>
                      <a:pt x="5953" y="4001"/>
                    </a:lnTo>
                    <a:lnTo>
                      <a:pt x="6037" y="3942"/>
                    </a:lnTo>
                    <a:cubicBezTo>
                      <a:pt x="6144" y="3858"/>
                      <a:pt x="6263" y="3787"/>
                      <a:pt x="6370" y="3715"/>
                    </a:cubicBezTo>
                    <a:lnTo>
                      <a:pt x="6441" y="3668"/>
                    </a:lnTo>
                    <a:cubicBezTo>
                      <a:pt x="6537" y="3608"/>
                      <a:pt x="6632" y="3549"/>
                      <a:pt x="6727" y="3489"/>
                    </a:cubicBezTo>
                    <a:lnTo>
                      <a:pt x="6811" y="3441"/>
                    </a:lnTo>
                    <a:cubicBezTo>
                      <a:pt x="7001" y="3334"/>
                      <a:pt x="7180" y="3227"/>
                      <a:pt x="7370" y="3132"/>
                    </a:cubicBezTo>
                    <a:lnTo>
                      <a:pt x="7442" y="3096"/>
                    </a:lnTo>
                    <a:cubicBezTo>
                      <a:pt x="7632" y="2989"/>
                      <a:pt x="7823" y="2894"/>
                      <a:pt x="8025" y="2799"/>
                    </a:cubicBezTo>
                    <a:lnTo>
                      <a:pt x="8073" y="2763"/>
                    </a:lnTo>
                    <a:cubicBezTo>
                      <a:pt x="8251" y="2691"/>
                      <a:pt x="8418" y="2608"/>
                      <a:pt x="8596" y="2537"/>
                    </a:cubicBezTo>
                    <a:lnTo>
                      <a:pt x="8680" y="2501"/>
                    </a:lnTo>
                    <a:cubicBezTo>
                      <a:pt x="8846" y="2429"/>
                      <a:pt x="9025" y="2358"/>
                      <a:pt x="9204" y="2298"/>
                    </a:cubicBezTo>
                    <a:lnTo>
                      <a:pt x="9287" y="2263"/>
                    </a:lnTo>
                    <a:cubicBezTo>
                      <a:pt x="9454" y="2203"/>
                      <a:pt x="9620" y="2144"/>
                      <a:pt x="9787" y="2096"/>
                    </a:cubicBezTo>
                    <a:lnTo>
                      <a:pt x="9870" y="2060"/>
                    </a:lnTo>
                    <a:cubicBezTo>
                      <a:pt x="10037" y="2013"/>
                      <a:pt x="10216" y="1953"/>
                      <a:pt x="10382" y="1906"/>
                    </a:cubicBezTo>
                    <a:lnTo>
                      <a:pt x="10406" y="1906"/>
                    </a:lnTo>
                    <a:cubicBezTo>
                      <a:pt x="10573" y="1858"/>
                      <a:pt x="10740" y="1822"/>
                      <a:pt x="10906" y="1786"/>
                    </a:cubicBezTo>
                    <a:lnTo>
                      <a:pt x="10990" y="1763"/>
                    </a:lnTo>
                    <a:cubicBezTo>
                      <a:pt x="11156" y="1715"/>
                      <a:pt x="11323" y="1679"/>
                      <a:pt x="11490" y="1656"/>
                    </a:cubicBezTo>
                    <a:lnTo>
                      <a:pt x="11585" y="1632"/>
                    </a:lnTo>
                    <a:cubicBezTo>
                      <a:pt x="11752" y="1596"/>
                      <a:pt x="11930" y="1572"/>
                      <a:pt x="12097" y="1536"/>
                    </a:cubicBezTo>
                    <a:lnTo>
                      <a:pt x="12121" y="1536"/>
                    </a:lnTo>
                    <a:cubicBezTo>
                      <a:pt x="12287" y="1513"/>
                      <a:pt x="12454" y="1489"/>
                      <a:pt x="12621" y="1477"/>
                    </a:cubicBezTo>
                    <a:lnTo>
                      <a:pt x="12716" y="1465"/>
                    </a:lnTo>
                    <a:cubicBezTo>
                      <a:pt x="12895" y="1441"/>
                      <a:pt x="13061" y="1429"/>
                      <a:pt x="13240" y="1417"/>
                    </a:cubicBezTo>
                    <a:lnTo>
                      <a:pt x="13335" y="1417"/>
                    </a:lnTo>
                    <a:cubicBezTo>
                      <a:pt x="13514" y="1394"/>
                      <a:pt x="13692" y="1394"/>
                      <a:pt x="13871" y="1382"/>
                    </a:cubicBezTo>
                    <a:cubicBezTo>
                      <a:pt x="13990" y="1382"/>
                      <a:pt x="14109" y="1370"/>
                      <a:pt x="14228" y="1370"/>
                    </a:cubicBezTo>
                    <a:lnTo>
                      <a:pt x="14931" y="1370"/>
                    </a:lnTo>
                    <a:lnTo>
                      <a:pt x="15169" y="1358"/>
                    </a:lnTo>
                    <a:cubicBezTo>
                      <a:pt x="15395" y="1370"/>
                      <a:pt x="15609" y="1382"/>
                      <a:pt x="15835" y="1405"/>
                    </a:cubicBezTo>
                    <a:lnTo>
                      <a:pt x="15883" y="1405"/>
                    </a:lnTo>
                    <a:cubicBezTo>
                      <a:pt x="16097" y="1429"/>
                      <a:pt x="16312" y="1453"/>
                      <a:pt x="16526" y="1477"/>
                    </a:cubicBezTo>
                    <a:lnTo>
                      <a:pt x="16597" y="1489"/>
                    </a:lnTo>
                    <a:cubicBezTo>
                      <a:pt x="16717" y="1513"/>
                      <a:pt x="16824" y="1525"/>
                      <a:pt x="16943" y="1548"/>
                    </a:cubicBezTo>
                    <a:lnTo>
                      <a:pt x="16978" y="1548"/>
                    </a:lnTo>
                    <a:cubicBezTo>
                      <a:pt x="17109" y="1572"/>
                      <a:pt x="17240" y="1596"/>
                      <a:pt x="17371" y="1620"/>
                    </a:cubicBezTo>
                    <a:lnTo>
                      <a:pt x="17490" y="1644"/>
                    </a:lnTo>
                    <a:lnTo>
                      <a:pt x="17752" y="1691"/>
                    </a:lnTo>
                    <a:lnTo>
                      <a:pt x="17895" y="1727"/>
                    </a:lnTo>
                    <a:lnTo>
                      <a:pt x="18133" y="1786"/>
                    </a:lnTo>
                    <a:lnTo>
                      <a:pt x="18252" y="1822"/>
                    </a:lnTo>
                    <a:cubicBezTo>
                      <a:pt x="18431" y="1870"/>
                      <a:pt x="18610" y="1917"/>
                      <a:pt x="18788" y="1965"/>
                    </a:cubicBezTo>
                    <a:lnTo>
                      <a:pt x="18860" y="1989"/>
                    </a:lnTo>
                    <a:cubicBezTo>
                      <a:pt x="19050" y="2048"/>
                      <a:pt x="19229" y="2108"/>
                      <a:pt x="19407" y="2167"/>
                    </a:cubicBezTo>
                    <a:lnTo>
                      <a:pt x="19419" y="2167"/>
                    </a:lnTo>
                    <a:cubicBezTo>
                      <a:pt x="19598" y="2227"/>
                      <a:pt x="19776" y="2298"/>
                      <a:pt x="19955" y="2370"/>
                    </a:cubicBezTo>
                    <a:lnTo>
                      <a:pt x="20015" y="2394"/>
                    </a:lnTo>
                    <a:cubicBezTo>
                      <a:pt x="20181" y="2453"/>
                      <a:pt x="20348" y="2525"/>
                      <a:pt x="20515" y="2608"/>
                    </a:cubicBezTo>
                    <a:lnTo>
                      <a:pt x="20610" y="2644"/>
                    </a:lnTo>
                    <a:cubicBezTo>
                      <a:pt x="20765" y="2715"/>
                      <a:pt x="20908" y="2775"/>
                      <a:pt x="21062" y="2846"/>
                    </a:cubicBezTo>
                    <a:lnTo>
                      <a:pt x="21134" y="2894"/>
                    </a:lnTo>
                    <a:cubicBezTo>
                      <a:pt x="21265" y="2953"/>
                      <a:pt x="21396" y="3025"/>
                      <a:pt x="21539" y="3096"/>
                    </a:cubicBezTo>
                    <a:lnTo>
                      <a:pt x="21598" y="3132"/>
                    </a:lnTo>
                    <a:cubicBezTo>
                      <a:pt x="21741" y="3203"/>
                      <a:pt x="21884" y="3287"/>
                      <a:pt x="22027" y="3370"/>
                    </a:cubicBezTo>
                    <a:lnTo>
                      <a:pt x="22110" y="3430"/>
                    </a:lnTo>
                    <a:cubicBezTo>
                      <a:pt x="22253" y="3513"/>
                      <a:pt x="22396" y="3596"/>
                      <a:pt x="22527" y="3680"/>
                    </a:cubicBezTo>
                    <a:lnTo>
                      <a:pt x="22562" y="3703"/>
                    </a:lnTo>
                    <a:cubicBezTo>
                      <a:pt x="22693" y="3787"/>
                      <a:pt x="22824" y="3882"/>
                      <a:pt x="22955" y="3965"/>
                    </a:cubicBezTo>
                    <a:lnTo>
                      <a:pt x="23027" y="4025"/>
                    </a:lnTo>
                    <a:cubicBezTo>
                      <a:pt x="23158" y="4108"/>
                      <a:pt x="23289" y="4203"/>
                      <a:pt x="23420" y="4299"/>
                    </a:cubicBezTo>
                    <a:lnTo>
                      <a:pt x="23491" y="4358"/>
                    </a:lnTo>
                    <a:cubicBezTo>
                      <a:pt x="23622" y="4453"/>
                      <a:pt x="23741" y="4549"/>
                      <a:pt x="23860" y="4644"/>
                    </a:cubicBezTo>
                    <a:lnTo>
                      <a:pt x="23884" y="4668"/>
                    </a:lnTo>
                    <a:cubicBezTo>
                      <a:pt x="24015" y="4775"/>
                      <a:pt x="24134" y="4882"/>
                      <a:pt x="24253" y="4989"/>
                    </a:cubicBezTo>
                    <a:lnTo>
                      <a:pt x="24337" y="5049"/>
                    </a:lnTo>
                    <a:cubicBezTo>
                      <a:pt x="24467" y="5168"/>
                      <a:pt x="24598" y="5299"/>
                      <a:pt x="24729" y="5418"/>
                    </a:cubicBezTo>
                    <a:lnTo>
                      <a:pt x="24789" y="5489"/>
                    </a:lnTo>
                    <a:cubicBezTo>
                      <a:pt x="24920" y="5608"/>
                      <a:pt x="25051" y="5739"/>
                      <a:pt x="25170" y="5870"/>
                    </a:cubicBezTo>
                    <a:lnTo>
                      <a:pt x="25229" y="5930"/>
                    </a:lnTo>
                    <a:cubicBezTo>
                      <a:pt x="25349" y="6061"/>
                      <a:pt x="25480" y="6204"/>
                      <a:pt x="25599" y="6347"/>
                    </a:cubicBezTo>
                    <a:cubicBezTo>
                      <a:pt x="25610" y="6347"/>
                      <a:pt x="25622" y="6358"/>
                      <a:pt x="25622" y="6370"/>
                    </a:cubicBezTo>
                    <a:cubicBezTo>
                      <a:pt x="25753" y="6513"/>
                      <a:pt x="25872" y="6656"/>
                      <a:pt x="25991" y="6811"/>
                    </a:cubicBezTo>
                    <a:lnTo>
                      <a:pt x="26015" y="6835"/>
                    </a:lnTo>
                    <a:cubicBezTo>
                      <a:pt x="26087" y="6942"/>
                      <a:pt x="26158" y="7037"/>
                      <a:pt x="26242" y="7132"/>
                    </a:cubicBezTo>
                    <a:cubicBezTo>
                      <a:pt x="26265" y="7168"/>
                      <a:pt x="26277" y="7192"/>
                      <a:pt x="26301" y="7216"/>
                    </a:cubicBezTo>
                    <a:cubicBezTo>
                      <a:pt x="26349" y="7287"/>
                      <a:pt x="26408" y="7371"/>
                      <a:pt x="26456" y="7442"/>
                    </a:cubicBezTo>
                    <a:lnTo>
                      <a:pt x="26539" y="7549"/>
                    </a:lnTo>
                    <a:lnTo>
                      <a:pt x="26670" y="7752"/>
                    </a:lnTo>
                    <a:lnTo>
                      <a:pt x="26753" y="7871"/>
                    </a:lnTo>
                    <a:cubicBezTo>
                      <a:pt x="26789" y="7942"/>
                      <a:pt x="26837" y="8013"/>
                      <a:pt x="26884" y="8085"/>
                    </a:cubicBezTo>
                    <a:lnTo>
                      <a:pt x="26944" y="8180"/>
                    </a:lnTo>
                    <a:cubicBezTo>
                      <a:pt x="27051" y="8347"/>
                      <a:pt x="27146" y="8525"/>
                      <a:pt x="27242" y="8704"/>
                    </a:cubicBezTo>
                    <a:cubicBezTo>
                      <a:pt x="27254" y="8716"/>
                      <a:pt x="27265" y="8740"/>
                      <a:pt x="27277" y="8764"/>
                    </a:cubicBezTo>
                    <a:cubicBezTo>
                      <a:pt x="27373" y="8942"/>
                      <a:pt x="27468" y="9121"/>
                      <a:pt x="27551" y="9299"/>
                    </a:cubicBezTo>
                    <a:lnTo>
                      <a:pt x="27587" y="9371"/>
                    </a:lnTo>
                    <a:cubicBezTo>
                      <a:pt x="27658" y="9526"/>
                      <a:pt x="27730" y="9680"/>
                      <a:pt x="27801" y="9847"/>
                    </a:cubicBezTo>
                    <a:lnTo>
                      <a:pt x="27837" y="9930"/>
                    </a:lnTo>
                    <a:cubicBezTo>
                      <a:pt x="27908" y="10097"/>
                      <a:pt x="27980" y="10264"/>
                      <a:pt x="28039" y="10419"/>
                    </a:cubicBezTo>
                    <a:lnTo>
                      <a:pt x="28075" y="10502"/>
                    </a:lnTo>
                    <a:cubicBezTo>
                      <a:pt x="28135" y="10669"/>
                      <a:pt x="28194" y="10835"/>
                      <a:pt x="28242" y="10990"/>
                    </a:cubicBezTo>
                    <a:cubicBezTo>
                      <a:pt x="28289" y="11157"/>
                      <a:pt x="28349" y="11323"/>
                      <a:pt x="28397" y="11490"/>
                    </a:cubicBezTo>
                    <a:cubicBezTo>
                      <a:pt x="28397" y="11514"/>
                      <a:pt x="28408" y="11550"/>
                      <a:pt x="28420" y="11573"/>
                    </a:cubicBezTo>
                    <a:cubicBezTo>
                      <a:pt x="28456" y="11728"/>
                      <a:pt x="28504" y="11883"/>
                      <a:pt x="28539" y="12038"/>
                    </a:cubicBezTo>
                    <a:lnTo>
                      <a:pt x="28563" y="12133"/>
                    </a:lnTo>
                    <a:cubicBezTo>
                      <a:pt x="28599" y="12288"/>
                      <a:pt x="28623" y="12454"/>
                      <a:pt x="28658" y="12609"/>
                    </a:cubicBezTo>
                    <a:lnTo>
                      <a:pt x="28658" y="12633"/>
                    </a:lnTo>
                    <a:cubicBezTo>
                      <a:pt x="28694" y="12800"/>
                      <a:pt x="28718" y="12966"/>
                      <a:pt x="28742" y="13121"/>
                    </a:cubicBezTo>
                    <a:cubicBezTo>
                      <a:pt x="28742" y="13157"/>
                      <a:pt x="28754" y="13193"/>
                      <a:pt x="28754" y="13228"/>
                    </a:cubicBezTo>
                    <a:cubicBezTo>
                      <a:pt x="28778" y="13395"/>
                      <a:pt x="28801" y="13550"/>
                      <a:pt x="28813" y="13717"/>
                    </a:cubicBezTo>
                    <a:lnTo>
                      <a:pt x="28813" y="13800"/>
                    </a:lnTo>
                    <a:cubicBezTo>
                      <a:pt x="28837" y="13955"/>
                      <a:pt x="28849" y="14121"/>
                      <a:pt x="28849" y="14288"/>
                    </a:cubicBezTo>
                    <a:lnTo>
                      <a:pt x="28849" y="14348"/>
                    </a:lnTo>
                    <a:cubicBezTo>
                      <a:pt x="28861" y="14514"/>
                      <a:pt x="28873" y="14681"/>
                      <a:pt x="28873" y="14860"/>
                    </a:cubicBezTo>
                    <a:lnTo>
                      <a:pt x="28873" y="13562"/>
                    </a:lnTo>
                    <a:lnTo>
                      <a:pt x="28873" y="13502"/>
                    </a:lnTo>
                    <a:cubicBezTo>
                      <a:pt x="28873" y="13324"/>
                      <a:pt x="28873" y="13157"/>
                      <a:pt x="28849" y="12978"/>
                    </a:cubicBezTo>
                    <a:lnTo>
                      <a:pt x="28849" y="12931"/>
                    </a:lnTo>
                    <a:cubicBezTo>
                      <a:pt x="28837" y="12764"/>
                      <a:pt x="28837" y="12597"/>
                      <a:pt x="28813" y="12431"/>
                    </a:cubicBezTo>
                    <a:lnTo>
                      <a:pt x="28813" y="12383"/>
                    </a:lnTo>
                    <a:cubicBezTo>
                      <a:pt x="28813" y="12371"/>
                      <a:pt x="28813" y="12359"/>
                      <a:pt x="28813" y="12359"/>
                    </a:cubicBezTo>
                    <a:cubicBezTo>
                      <a:pt x="28801" y="12193"/>
                      <a:pt x="28778" y="12026"/>
                      <a:pt x="28754" y="11871"/>
                    </a:cubicBezTo>
                    <a:cubicBezTo>
                      <a:pt x="28754" y="11835"/>
                      <a:pt x="28742" y="11800"/>
                      <a:pt x="28742" y="11764"/>
                    </a:cubicBezTo>
                    <a:cubicBezTo>
                      <a:pt x="28718" y="11597"/>
                      <a:pt x="28682" y="11431"/>
                      <a:pt x="28658" y="11276"/>
                    </a:cubicBezTo>
                    <a:lnTo>
                      <a:pt x="28658" y="11252"/>
                    </a:lnTo>
                    <a:cubicBezTo>
                      <a:pt x="28623" y="11097"/>
                      <a:pt x="28599" y="10942"/>
                      <a:pt x="28563" y="10776"/>
                    </a:cubicBezTo>
                    <a:lnTo>
                      <a:pt x="28539" y="10692"/>
                    </a:lnTo>
                    <a:cubicBezTo>
                      <a:pt x="28504" y="10526"/>
                      <a:pt x="28456" y="10371"/>
                      <a:pt x="28420" y="10216"/>
                    </a:cubicBezTo>
                    <a:cubicBezTo>
                      <a:pt x="28420" y="10204"/>
                      <a:pt x="28420" y="10192"/>
                      <a:pt x="28408" y="10180"/>
                    </a:cubicBezTo>
                    <a:cubicBezTo>
                      <a:pt x="28397" y="10168"/>
                      <a:pt x="28397" y="10145"/>
                      <a:pt x="28397" y="10133"/>
                    </a:cubicBezTo>
                    <a:cubicBezTo>
                      <a:pt x="28349" y="9966"/>
                      <a:pt x="28289" y="9799"/>
                      <a:pt x="28242" y="9633"/>
                    </a:cubicBezTo>
                    <a:cubicBezTo>
                      <a:pt x="28194" y="9478"/>
                      <a:pt x="28135" y="9311"/>
                      <a:pt x="28075" y="9156"/>
                    </a:cubicBezTo>
                    <a:lnTo>
                      <a:pt x="28051" y="9097"/>
                    </a:lnTo>
                    <a:lnTo>
                      <a:pt x="28039" y="9073"/>
                    </a:lnTo>
                    <a:cubicBezTo>
                      <a:pt x="27980" y="8906"/>
                      <a:pt x="27908" y="8740"/>
                      <a:pt x="27837" y="8573"/>
                    </a:cubicBezTo>
                    <a:lnTo>
                      <a:pt x="27801" y="8490"/>
                    </a:lnTo>
                    <a:cubicBezTo>
                      <a:pt x="27730" y="8323"/>
                      <a:pt x="27658" y="8168"/>
                      <a:pt x="27587" y="8013"/>
                    </a:cubicBezTo>
                    <a:lnTo>
                      <a:pt x="27575" y="7978"/>
                    </a:lnTo>
                    <a:cubicBezTo>
                      <a:pt x="27575" y="7966"/>
                      <a:pt x="27563" y="7954"/>
                      <a:pt x="27551" y="7942"/>
                    </a:cubicBezTo>
                    <a:cubicBezTo>
                      <a:pt x="27468" y="7763"/>
                      <a:pt x="27373" y="7585"/>
                      <a:pt x="27277" y="7406"/>
                    </a:cubicBezTo>
                    <a:cubicBezTo>
                      <a:pt x="27265" y="7382"/>
                      <a:pt x="27254" y="7371"/>
                      <a:pt x="27242" y="7347"/>
                    </a:cubicBezTo>
                    <a:cubicBezTo>
                      <a:pt x="27146" y="7168"/>
                      <a:pt x="27039" y="6990"/>
                      <a:pt x="26944" y="6823"/>
                    </a:cubicBezTo>
                    <a:lnTo>
                      <a:pt x="26932" y="6799"/>
                    </a:lnTo>
                    <a:cubicBezTo>
                      <a:pt x="26920" y="6775"/>
                      <a:pt x="26896" y="6751"/>
                      <a:pt x="26884" y="6728"/>
                    </a:cubicBezTo>
                    <a:cubicBezTo>
                      <a:pt x="26837" y="6656"/>
                      <a:pt x="26789" y="6585"/>
                      <a:pt x="26753" y="6513"/>
                    </a:cubicBezTo>
                    <a:lnTo>
                      <a:pt x="26670" y="6394"/>
                    </a:lnTo>
                    <a:lnTo>
                      <a:pt x="26539" y="6192"/>
                    </a:lnTo>
                    <a:lnTo>
                      <a:pt x="26456" y="6085"/>
                    </a:lnTo>
                    <a:cubicBezTo>
                      <a:pt x="26408" y="6013"/>
                      <a:pt x="26349" y="5942"/>
                      <a:pt x="26301" y="5858"/>
                    </a:cubicBezTo>
                    <a:cubicBezTo>
                      <a:pt x="26277" y="5835"/>
                      <a:pt x="26265" y="5811"/>
                      <a:pt x="26242" y="5787"/>
                    </a:cubicBezTo>
                    <a:cubicBezTo>
                      <a:pt x="26170" y="5680"/>
                      <a:pt x="26087" y="5585"/>
                      <a:pt x="26015" y="5489"/>
                    </a:cubicBezTo>
                    <a:lnTo>
                      <a:pt x="26015" y="5477"/>
                    </a:lnTo>
                    <a:lnTo>
                      <a:pt x="25991" y="5454"/>
                    </a:lnTo>
                    <a:cubicBezTo>
                      <a:pt x="25872" y="5299"/>
                      <a:pt x="25753" y="5156"/>
                      <a:pt x="25634" y="5001"/>
                    </a:cubicBezTo>
                    <a:cubicBezTo>
                      <a:pt x="25622" y="5001"/>
                      <a:pt x="25622" y="4989"/>
                      <a:pt x="25610" y="4977"/>
                    </a:cubicBezTo>
                    <a:cubicBezTo>
                      <a:pt x="25491" y="4834"/>
                      <a:pt x="25360" y="4704"/>
                      <a:pt x="25229" y="4561"/>
                    </a:cubicBezTo>
                    <a:cubicBezTo>
                      <a:pt x="25218" y="4549"/>
                      <a:pt x="25206" y="4525"/>
                      <a:pt x="25182" y="4513"/>
                    </a:cubicBezTo>
                    <a:cubicBezTo>
                      <a:pt x="25051" y="4382"/>
                      <a:pt x="24932" y="4251"/>
                      <a:pt x="24801" y="4120"/>
                    </a:cubicBezTo>
                    <a:lnTo>
                      <a:pt x="24729" y="4061"/>
                    </a:lnTo>
                    <a:cubicBezTo>
                      <a:pt x="24598" y="3930"/>
                      <a:pt x="24467" y="3811"/>
                      <a:pt x="24337" y="3691"/>
                    </a:cubicBezTo>
                    <a:lnTo>
                      <a:pt x="24301" y="3656"/>
                    </a:lnTo>
                    <a:lnTo>
                      <a:pt x="24265" y="3620"/>
                    </a:lnTo>
                    <a:cubicBezTo>
                      <a:pt x="24146" y="3513"/>
                      <a:pt x="24015" y="3418"/>
                      <a:pt x="23896" y="3310"/>
                    </a:cubicBezTo>
                    <a:lnTo>
                      <a:pt x="23860" y="3287"/>
                    </a:lnTo>
                    <a:cubicBezTo>
                      <a:pt x="23741" y="3191"/>
                      <a:pt x="23622" y="3096"/>
                      <a:pt x="23503" y="3001"/>
                    </a:cubicBezTo>
                    <a:lnTo>
                      <a:pt x="23420" y="2941"/>
                    </a:lnTo>
                    <a:cubicBezTo>
                      <a:pt x="23301" y="2846"/>
                      <a:pt x="23170" y="2751"/>
                      <a:pt x="23039" y="2656"/>
                    </a:cubicBezTo>
                    <a:lnTo>
                      <a:pt x="22955" y="2608"/>
                    </a:lnTo>
                    <a:cubicBezTo>
                      <a:pt x="22824" y="2513"/>
                      <a:pt x="22705" y="2429"/>
                      <a:pt x="22574" y="2346"/>
                    </a:cubicBezTo>
                    <a:lnTo>
                      <a:pt x="22539" y="2322"/>
                    </a:lnTo>
                    <a:cubicBezTo>
                      <a:pt x="22396" y="2227"/>
                      <a:pt x="22265" y="2144"/>
                      <a:pt x="22122" y="2060"/>
                    </a:cubicBezTo>
                    <a:lnTo>
                      <a:pt x="22027" y="2013"/>
                    </a:lnTo>
                    <a:cubicBezTo>
                      <a:pt x="21884" y="1929"/>
                      <a:pt x="21753" y="1846"/>
                      <a:pt x="21610" y="1763"/>
                    </a:cubicBezTo>
                    <a:lnTo>
                      <a:pt x="21539" y="1739"/>
                    </a:lnTo>
                    <a:cubicBezTo>
                      <a:pt x="21408" y="1667"/>
                      <a:pt x="21277" y="1596"/>
                      <a:pt x="21134" y="1525"/>
                    </a:cubicBezTo>
                    <a:lnTo>
                      <a:pt x="21062" y="1489"/>
                    </a:lnTo>
                    <a:cubicBezTo>
                      <a:pt x="20919" y="1417"/>
                      <a:pt x="20765" y="1346"/>
                      <a:pt x="20622" y="1275"/>
                    </a:cubicBezTo>
                    <a:lnTo>
                      <a:pt x="20574" y="1263"/>
                    </a:lnTo>
                    <a:lnTo>
                      <a:pt x="20527" y="1239"/>
                    </a:lnTo>
                    <a:cubicBezTo>
                      <a:pt x="20360" y="1167"/>
                      <a:pt x="20193" y="1096"/>
                      <a:pt x="20026" y="1024"/>
                    </a:cubicBezTo>
                    <a:lnTo>
                      <a:pt x="19955" y="1001"/>
                    </a:lnTo>
                    <a:cubicBezTo>
                      <a:pt x="19788" y="929"/>
                      <a:pt x="19610" y="870"/>
                      <a:pt x="19431" y="810"/>
                    </a:cubicBezTo>
                    <a:lnTo>
                      <a:pt x="19419" y="810"/>
                    </a:lnTo>
                    <a:cubicBezTo>
                      <a:pt x="19241" y="739"/>
                      <a:pt x="19050" y="679"/>
                      <a:pt x="18872" y="632"/>
                    </a:cubicBezTo>
                    <a:lnTo>
                      <a:pt x="18788" y="608"/>
                    </a:lnTo>
                    <a:cubicBezTo>
                      <a:pt x="18622" y="548"/>
                      <a:pt x="18443" y="501"/>
                      <a:pt x="18264" y="453"/>
                    </a:cubicBezTo>
                    <a:lnTo>
                      <a:pt x="18217" y="441"/>
                    </a:lnTo>
                    <a:lnTo>
                      <a:pt x="18145" y="429"/>
                    </a:lnTo>
                    <a:lnTo>
                      <a:pt x="17907" y="370"/>
                    </a:lnTo>
                    <a:lnTo>
                      <a:pt x="17752" y="334"/>
                    </a:lnTo>
                    <a:lnTo>
                      <a:pt x="17490" y="274"/>
                    </a:lnTo>
                    <a:lnTo>
                      <a:pt x="17371" y="251"/>
                    </a:lnTo>
                    <a:cubicBezTo>
                      <a:pt x="17252" y="227"/>
                      <a:pt x="17121" y="203"/>
                      <a:pt x="16990" y="179"/>
                    </a:cubicBezTo>
                    <a:lnTo>
                      <a:pt x="16955" y="179"/>
                    </a:lnTo>
                    <a:cubicBezTo>
                      <a:pt x="16836" y="155"/>
                      <a:pt x="16717" y="143"/>
                      <a:pt x="16597" y="132"/>
                    </a:cubicBezTo>
                    <a:lnTo>
                      <a:pt x="16526" y="132"/>
                    </a:lnTo>
                    <a:cubicBezTo>
                      <a:pt x="16312" y="96"/>
                      <a:pt x="16097" y="72"/>
                      <a:pt x="15883" y="48"/>
                    </a:cubicBezTo>
                    <a:lnTo>
                      <a:pt x="15847" y="48"/>
                    </a:lnTo>
                    <a:cubicBezTo>
                      <a:pt x="15621" y="36"/>
                      <a:pt x="15395" y="12"/>
                      <a:pt x="15169" y="1"/>
                    </a:cubicBezTo>
                    <a:close/>
                  </a:path>
                </a:pathLst>
              </a:custGeom>
              <a:solidFill>
                <a:srgbClr val="00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4" name="Google Shape;1509;p44"/>
            <p:cNvSpPr txBox="1"/>
            <p:nvPr/>
          </p:nvSpPr>
          <p:spPr>
            <a:xfrm>
              <a:off x="3335080" y="1949651"/>
              <a:ext cx="7755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A3A3"/>
                  </a:solidFill>
                  <a:effectLst/>
                  <a:uLnTx/>
                  <a:uFillTx/>
                  <a:latin typeface="+mn-ea"/>
                  <a:ea typeface="+mn-ea"/>
                  <a:cs typeface="Fira Sans Extra Condensed Medium"/>
                  <a:sym typeface="Fira Sans Extra Condensed Medium"/>
                </a:rPr>
                <a:t>二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3A3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1" name="Google Shape;1510;p44"/>
          <p:cNvSpPr txBox="1"/>
          <p:nvPr/>
        </p:nvSpPr>
        <p:spPr>
          <a:xfrm>
            <a:off x="3632717" y="5201908"/>
            <a:ext cx="1247737" cy="3724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进阶要求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Google Shape;1475;p44"/>
          <p:cNvSpPr txBox="1"/>
          <p:nvPr/>
        </p:nvSpPr>
        <p:spPr>
          <a:xfrm>
            <a:off x="6313361" y="5943118"/>
            <a:ext cx="5407106" cy="46859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在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GPU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平台上实现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大语言模型推理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"/>
                <a:sym typeface="Fira Sans"/>
              </a:rPr>
              <a:t>基础功能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Fira Sans"/>
              <a:sym typeface="Fira Sans"/>
            </a:endParaRPr>
          </a:p>
        </p:txBody>
      </p:sp>
      <p:grpSp>
        <p:nvGrpSpPr>
          <p:cNvPr id="43" name="Google Shape;1513;p44"/>
          <p:cNvGrpSpPr/>
          <p:nvPr/>
        </p:nvGrpSpPr>
        <p:grpSpPr>
          <a:xfrm>
            <a:off x="850153" y="5149676"/>
            <a:ext cx="870474" cy="1234492"/>
            <a:chOff x="1645587" y="2591740"/>
            <a:chExt cx="776138" cy="1100705"/>
          </a:xfrm>
        </p:grpSpPr>
        <p:grpSp>
          <p:nvGrpSpPr>
            <p:cNvPr id="44" name="Google Shape;1514;p44"/>
            <p:cNvGrpSpPr/>
            <p:nvPr/>
          </p:nvGrpSpPr>
          <p:grpSpPr>
            <a:xfrm>
              <a:off x="1645687" y="2591740"/>
              <a:ext cx="776038" cy="1100705"/>
              <a:chOff x="1717711" y="2392613"/>
              <a:chExt cx="929165" cy="1317894"/>
            </a:xfrm>
          </p:grpSpPr>
          <p:sp>
            <p:nvSpPr>
              <p:cNvPr id="46" name="Google Shape;1515;p44"/>
              <p:cNvSpPr/>
              <p:nvPr/>
            </p:nvSpPr>
            <p:spPr>
              <a:xfrm>
                <a:off x="1880130" y="3369595"/>
                <a:ext cx="589086" cy="340912"/>
              </a:xfrm>
              <a:custGeom>
                <a:avLst/>
                <a:gdLst/>
                <a:ahLst/>
                <a:cxnLst/>
                <a:rect l="l" t="t" r="r" b="b"/>
                <a:pathLst>
                  <a:path w="18396" h="10646" extrusionOk="0">
                    <a:moveTo>
                      <a:pt x="9178" y="1"/>
                    </a:moveTo>
                    <a:cubicBezTo>
                      <a:pt x="4111" y="1"/>
                      <a:pt x="12" y="2366"/>
                      <a:pt x="0" y="5299"/>
                    </a:cubicBezTo>
                    <a:cubicBezTo>
                      <a:pt x="0" y="8240"/>
                      <a:pt x="4108" y="10633"/>
                      <a:pt x="9180" y="10645"/>
                    </a:cubicBezTo>
                    <a:cubicBezTo>
                      <a:pt x="9205" y="10645"/>
                      <a:pt x="9230" y="10645"/>
                      <a:pt x="9255" y="10645"/>
                    </a:cubicBezTo>
                    <a:cubicBezTo>
                      <a:pt x="14293" y="10645"/>
                      <a:pt x="18383" y="8273"/>
                      <a:pt x="18383" y="5347"/>
                    </a:cubicBezTo>
                    <a:cubicBezTo>
                      <a:pt x="18395" y="2406"/>
                      <a:pt x="14288" y="13"/>
                      <a:pt x="9216" y="1"/>
                    </a:cubicBezTo>
                    <a:cubicBezTo>
                      <a:pt x="9203" y="1"/>
                      <a:pt x="9190" y="1"/>
                      <a:pt x="9178" y="1"/>
                    </a:cubicBez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" name="Google Shape;1516;p44"/>
              <p:cNvSpPr/>
              <p:nvPr/>
            </p:nvSpPr>
            <p:spPr>
              <a:xfrm>
                <a:off x="1973924" y="3361205"/>
                <a:ext cx="401882" cy="232227"/>
              </a:xfrm>
              <a:custGeom>
                <a:avLst/>
                <a:gdLst/>
                <a:ahLst/>
                <a:cxnLst/>
                <a:rect l="l" t="t" r="r" b="b"/>
                <a:pathLst>
                  <a:path w="12550" h="7252" extrusionOk="0">
                    <a:moveTo>
                      <a:pt x="6249" y="1"/>
                    </a:moveTo>
                    <a:cubicBezTo>
                      <a:pt x="2801" y="1"/>
                      <a:pt x="12" y="1615"/>
                      <a:pt x="12" y="3608"/>
                    </a:cubicBezTo>
                    <a:cubicBezTo>
                      <a:pt x="0" y="5609"/>
                      <a:pt x="2810" y="7240"/>
                      <a:pt x="6263" y="7252"/>
                    </a:cubicBezTo>
                    <a:cubicBezTo>
                      <a:pt x="6276" y="7252"/>
                      <a:pt x="6288" y="7252"/>
                      <a:pt x="6301" y="7252"/>
                    </a:cubicBezTo>
                    <a:cubicBezTo>
                      <a:pt x="9748" y="7252"/>
                      <a:pt x="12537" y="5637"/>
                      <a:pt x="12537" y="3644"/>
                    </a:cubicBezTo>
                    <a:cubicBezTo>
                      <a:pt x="12549" y="1644"/>
                      <a:pt x="9751" y="13"/>
                      <a:pt x="6287" y="1"/>
                    </a:cubicBezTo>
                    <a:cubicBezTo>
                      <a:pt x="6274" y="1"/>
                      <a:pt x="6261" y="1"/>
                      <a:pt x="6249" y="1"/>
                    </a:cubicBezTo>
                    <a:close/>
                  </a:path>
                </a:pathLst>
              </a:custGeom>
              <a:solidFill>
                <a:srgbClr val="1B4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" name="Google Shape;1517;p44"/>
              <p:cNvSpPr/>
              <p:nvPr/>
            </p:nvSpPr>
            <p:spPr>
              <a:xfrm>
                <a:off x="1972002" y="3474821"/>
                <a:ext cx="406141" cy="159568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4983" extrusionOk="0">
                    <a:moveTo>
                      <a:pt x="12597" y="37"/>
                    </a:moveTo>
                    <a:cubicBezTo>
                      <a:pt x="12595" y="95"/>
                      <a:pt x="12595" y="158"/>
                      <a:pt x="12595" y="223"/>
                    </a:cubicBezTo>
                    <a:lnTo>
                      <a:pt x="12595" y="223"/>
                    </a:lnTo>
                    <a:cubicBezTo>
                      <a:pt x="12596" y="216"/>
                      <a:pt x="12597" y="210"/>
                      <a:pt x="12597" y="203"/>
                    </a:cubicBezTo>
                    <a:cubicBezTo>
                      <a:pt x="12597" y="144"/>
                      <a:pt x="12609" y="96"/>
                      <a:pt x="12597" y="37"/>
                    </a:cubicBezTo>
                    <a:close/>
                    <a:moveTo>
                      <a:pt x="72" y="1"/>
                    </a:moveTo>
                    <a:lnTo>
                      <a:pt x="72" y="1"/>
                    </a:lnTo>
                    <a:cubicBezTo>
                      <a:pt x="1" y="1692"/>
                      <a:pt x="13" y="2811"/>
                      <a:pt x="1918" y="3918"/>
                    </a:cubicBezTo>
                    <a:cubicBezTo>
                      <a:pt x="3076" y="4600"/>
                      <a:pt x="4742" y="4983"/>
                      <a:pt x="6427" y="4983"/>
                    </a:cubicBezTo>
                    <a:cubicBezTo>
                      <a:pt x="8830" y="4983"/>
                      <a:pt x="11272" y="4205"/>
                      <a:pt x="12336" y="2406"/>
                    </a:cubicBezTo>
                    <a:cubicBezTo>
                      <a:pt x="12683" y="1863"/>
                      <a:pt x="12595" y="895"/>
                      <a:pt x="12595" y="223"/>
                    </a:cubicBezTo>
                    <a:lnTo>
                      <a:pt x="12595" y="223"/>
                    </a:lnTo>
                    <a:cubicBezTo>
                      <a:pt x="12223" y="2684"/>
                      <a:pt x="8948" y="3537"/>
                      <a:pt x="6811" y="3632"/>
                    </a:cubicBezTo>
                    <a:cubicBezTo>
                      <a:pt x="6640" y="3645"/>
                      <a:pt x="6459" y="3651"/>
                      <a:pt x="6272" y="3651"/>
                    </a:cubicBezTo>
                    <a:cubicBezTo>
                      <a:pt x="3828" y="3651"/>
                      <a:pt x="194" y="25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" name="Google Shape;1518;p44"/>
              <p:cNvSpPr/>
              <p:nvPr/>
            </p:nvSpPr>
            <p:spPr>
              <a:xfrm>
                <a:off x="1809968" y="2833371"/>
                <a:ext cx="748462" cy="400730"/>
              </a:xfrm>
              <a:custGeom>
                <a:avLst/>
                <a:gdLst/>
                <a:ahLst/>
                <a:cxnLst/>
                <a:rect l="l" t="t" r="r" b="b"/>
                <a:pathLst>
                  <a:path w="23373" h="12514" extrusionOk="0">
                    <a:moveTo>
                      <a:pt x="0" y="0"/>
                    </a:moveTo>
                    <a:lnTo>
                      <a:pt x="0" y="1381"/>
                    </a:lnTo>
                    <a:lnTo>
                      <a:pt x="0" y="1512"/>
                    </a:lnTo>
                    <a:cubicBezTo>
                      <a:pt x="0" y="1631"/>
                      <a:pt x="0" y="1750"/>
                      <a:pt x="12" y="1858"/>
                    </a:cubicBezTo>
                    <a:lnTo>
                      <a:pt x="12" y="1977"/>
                    </a:lnTo>
                    <a:cubicBezTo>
                      <a:pt x="12" y="2131"/>
                      <a:pt x="24" y="2298"/>
                      <a:pt x="48" y="2465"/>
                    </a:cubicBezTo>
                    <a:lnTo>
                      <a:pt x="48" y="2500"/>
                    </a:lnTo>
                    <a:cubicBezTo>
                      <a:pt x="48" y="2536"/>
                      <a:pt x="60" y="2584"/>
                      <a:pt x="60" y="2620"/>
                    </a:cubicBezTo>
                    <a:cubicBezTo>
                      <a:pt x="72" y="2750"/>
                      <a:pt x="96" y="2881"/>
                      <a:pt x="120" y="3012"/>
                    </a:cubicBezTo>
                    <a:cubicBezTo>
                      <a:pt x="120" y="3072"/>
                      <a:pt x="131" y="3131"/>
                      <a:pt x="143" y="3191"/>
                    </a:cubicBezTo>
                    <a:cubicBezTo>
                      <a:pt x="155" y="3239"/>
                      <a:pt x="167" y="3310"/>
                      <a:pt x="167" y="3370"/>
                    </a:cubicBezTo>
                    <a:cubicBezTo>
                      <a:pt x="179" y="3417"/>
                      <a:pt x="191" y="3465"/>
                      <a:pt x="203" y="3524"/>
                    </a:cubicBezTo>
                    <a:cubicBezTo>
                      <a:pt x="215" y="3572"/>
                      <a:pt x="227" y="3643"/>
                      <a:pt x="239" y="3703"/>
                    </a:cubicBezTo>
                    <a:cubicBezTo>
                      <a:pt x="274" y="3822"/>
                      <a:pt x="298" y="3941"/>
                      <a:pt x="334" y="4048"/>
                    </a:cubicBezTo>
                    <a:cubicBezTo>
                      <a:pt x="346" y="4096"/>
                      <a:pt x="358" y="4155"/>
                      <a:pt x="370" y="4203"/>
                    </a:cubicBezTo>
                    <a:cubicBezTo>
                      <a:pt x="370" y="4215"/>
                      <a:pt x="370" y="4227"/>
                      <a:pt x="381" y="4251"/>
                    </a:cubicBezTo>
                    <a:cubicBezTo>
                      <a:pt x="417" y="4394"/>
                      <a:pt x="465" y="4548"/>
                      <a:pt x="512" y="4691"/>
                    </a:cubicBezTo>
                    <a:lnTo>
                      <a:pt x="512" y="4703"/>
                    </a:lnTo>
                    <a:cubicBezTo>
                      <a:pt x="560" y="4858"/>
                      <a:pt x="608" y="4989"/>
                      <a:pt x="667" y="5132"/>
                    </a:cubicBezTo>
                    <a:lnTo>
                      <a:pt x="679" y="5167"/>
                    </a:lnTo>
                    <a:cubicBezTo>
                      <a:pt x="703" y="5239"/>
                      <a:pt x="727" y="5298"/>
                      <a:pt x="751" y="5358"/>
                    </a:cubicBezTo>
                    <a:cubicBezTo>
                      <a:pt x="798" y="5453"/>
                      <a:pt x="834" y="5560"/>
                      <a:pt x="882" y="5656"/>
                    </a:cubicBezTo>
                    <a:cubicBezTo>
                      <a:pt x="905" y="5715"/>
                      <a:pt x="941" y="5787"/>
                      <a:pt x="965" y="5846"/>
                    </a:cubicBezTo>
                    <a:cubicBezTo>
                      <a:pt x="1001" y="5906"/>
                      <a:pt x="1024" y="5965"/>
                      <a:pt x="1048" y="6025"/>
                    </a:cubicBezTo>
                    <a:lnTo>
                      <a:pt x="1096" y="6120"/>
                    </a:lnTo>
                    <a:cubicBezTo>
                      <a:pt x="1132" y="6203"/>
                      <a:pt x="1179" y="6275"/>
                      <a:pt x="1215" y="6358"/>
                    </a:cubicBezTo>
                    <a:cubicBezTo>
                      <a:pt x="1263" y="6441"/>
                      <a:pt x="1310" y="6525"/>
                      <a:pt x="1346" y="6596"/>
                    </a:cubicBezTo>
                    <a:cubicBezTo>
                      <a:pt x="1394" y="6680"/>
                      <a:pt x="1441" y="6763"/>
                      <a:pt x="1489" y="6834"/>
                    </a:cubicBezTo>
                    <a:cubicBezTo>
                      <a:pt x="1513" y="6882"/>
                      <a:pt x="1548" y="6941"/>
                      <a:pt x="1572" y="6989"/>
                    </a:cubicBezTo>
                    <a:cubicBezTo>
                      <a:pt x="1584" y="7013"/>
                      <a:pt x="1608" y="7037"/>
                      <a:pt x="1620" y="7061"/>
                    </a:cubicBezTo>
                    <a:cubicBezTo>
                      <a:pt x="1691" y="7180"/>
                      <a:pt x="1775" y="7299"/>
                      <a:pt x="1858" y="7418"/>
                    </a:cubicBezTo>
                    <a:cubicBezTo>
                      <a:pt x="1894" y="7465"/>
                      <a:pt x="1917" y="7513"/>
                      <a:pt x="1953" y="7561"/>
                    </a:cubicBezTo>
                    <a:cubicBezTo>
                      <a:pt x="2072" y="7727"/>
                      <a:pt x="2191" y="7894"/>
                      <a:pt x="2310" y="8049"/>
                    </a:cubicBezTo>
                    <a:lnTo>
                      <a:pt x="2310" y="8061"/>
                    </a:lnTo>
                    <a:cubicBezTo>
                      <a:pt x="2417" y="8192"/>
                      <a:pt x="2525" y="8323"/>
                      <a:pt x="2644" y="8454"/>
                    </a:cubicBezTo>
                    <a:cubicBezTo>
                      <a:pt x="2667" y="8489"/>
                      <a:pt x="2703" y="8513"/>
                      <a:pt x="2727" y="8549"/>
                    </a:cubicBezTo>
                    <a:cubicBezTo>
                      <a:pt x="2810" y="8644"/>
                      <a:pt x="2906" y="8739"/>
                      <a:pt x="3001" y="8846"/>
                    </a:cubicBezTo>
                    <a:cubicBezTo>
                      <a:pt x="3037" y="8894"/>
                      <a:pt x="3084" y="8942"/>
                      <a:pt x="3132" y="8977"/>
                    </a:cubicBezTo>
                    <a:cubicBezTo>
                      <a:pt x="3215" y="9061"/>
                      <a:pt x="3287" y="9144"/>
                      <a:pt x="3370" y="9216"/>
                    </a:cubicBezTo>
                    <a:lnTo>
                      <a:pt x="3525" y="9370"/>
                    </a:lnTo>
                    <a:cubicBezTo>
                      <a:pt x="3584" y="9418"/>
                      <a:pt x="3632" y="9478"/>
                      <a:pt x="3691" y="9525"/>
                    </a:cubicBezTo>
                    <a:cubicBezTo>
                      <a:pt x="3715" y="9549"/>
                      <a:pt x="3739" y="9561"/>
                      <a:pt x="3763" y="9585"/>
                    </a:cubicBezTo>
                    <a:cubicBezTo>
                      <a:pt x="3787" y="9597"/>
                      <a:pt x="3846" y="9656"/>
                      <a:pt x="3894" y="9692"/>
                    </a:cubicBezTo>
                    <a:cubicBezTo>
                      <a:pt x="3977" y="9763"/>
                      <a:pt x="4072" y="9847"/>
                      <a:pt x="4156" y="9906"/>
                    </a:cubicBezTo>
                    <a:lnTo>
                      <a:pt x="4299" y="10025"/>
                    </a:lnTo>
                    <a:cubicBezTo>
                      <a:pt x="4394" y="10097"/>
                      <a:pt x="4489" y="10168"/>
                      <a:pt x="4584" y="10240"/>
                    </a:cubicBezTo>
                    <a:cubicBezTo>
                      <a:pt x="4632" y="10263"/>
                      <a:pt x="4668" y="10299"/>
                      <a:pt x="4703" y="10323"/>
                    </a:cubicBezTo>
                    <a:cubicBezTo>
                      <a:pt x="4846" y="10418"/>
                      <a:pt x="4989" y="10513"/>
                      <a:pt x="5132" y="10609"/>
                    </a:cubicBezTo>
                    <a:lnTo>
                      <a:pt x="5180" y="10644"/>
                    </a:lnTo>
                    <a:cubicBezTo>
                      <a:pt x="5311" y="10728"/>
                      <a:pt x="5430" y="10799"/>
                      <a:pt x="5561" y="10871"/>
                    </a:cubicBezTo>
                    <a:lnTo>
                      <a:pt x="5715" y="10954"/>
                    </a:lnTo>
                    <a:lnTo>
                      <a:pt x="6013" y="11132"/>
                    </a:lnTo>
                    <a:lnTo>
                      <a:pt x="6180" y="11216"/>
                    </a:lnTo>
                    <a:cubicBezTo>
                      <a:pt x="6287" y="11263"/>
                      <a:pt x="6394" y="11311"/>
                      <a:pt x="6501" y="11371"/>
                    </a:cubicBezTo>
                    <a:lnTo>
                      <a:pt x="6644" y="11442"/>
                    </a:lnTo>
                    <a:lnTo>
                      <a:pt x="6704" y="11466"/>
                    </a:lnTo>
                    <a:cubicBezTo>
                      <a:pt x="6799" y="11502"/>
                      <a:pt x="6894" y="11549"/>
                      <a:pt x="6989" y="11585"/>
                    </a:cubicBezTo>
                    <a:lnTo>
                      <a:pt x="7144" y="11644"/>
                    </a:lnTo>
                    <a:cubicBezTo>
                      <a:pt x="7311" y="11716"/>
                      <a:pt x="7478" y="11775"/>
                      <a:pt x="7644" y="11835"/>
                    </a:cubicBezTo>
                    <a:lnTo>
                      <a:pt x="7692" y="11859"/>
                    </a:lnTo>
                    <a:cubicBezTo>
                      <a:pt x="7847" y="11906"/>
                      <a:pt x="8001" y="11954"/>
                      <a:pt x="8156" y="12002"/>
                    </a:cubicBezTo>
                    <a:lnTo>
                      <a:pt x="8335" y="12049"/>
                    </a:lnTo>
                    <a:cubicBezTo>
                      <a:pt x="8430" y="12085"/>
                      <a:pt x="8525" y="12109"/>
                      <a:pt x="8609" y="12133"/>
                    </a:cubicBezTo>
                    <a:lnTo>
                      <a:pt x="8704" y="12156"/>
                    </a:lnTo>
                    <a:lnTo>
                      <a:pt x="8799" y="12180"/>
                    </a:lnTo>
                    <a:cubicBezTo>
                      <a:pt x="8966" y="12216"/>
                      <a:pt x="9133" y="12252"/>
                      <a:pt x="9299" y="12287"/>
                    </a:cubicBezTo>
                    <a:lnTo>
                      <a:pt x="9347" y="12299"/>
                    </a:lnTo>
                    <a:cubicBezTo>
                      <a:pt x="9514" y="12323"/>
                      <a:pt x="9680" y="12359"/>
                      <a:pt x="9847" y="12383"/>
                    </a:cubicBezTo>
                    <a:lnTo>
                      <a:pt x="9942" y="12383"/>
                    </a:lnTo>
                    <a:cubicBezTo>
                      <a:pt x="10049" y="12406"/>
                      <a:pt x="10168" y="12418"/>
                      <a:pt x="10287" y="12430"/>
                    </a:cubicBezTo>
                    <a:cubicBezTo>
                      <a:pt x="10347" y="12430"/>
                      <a:pt x="10418" y="12442"/>
                      <a:pt x="10490" y="12454"/>
                    </a:cubicBezTo>
                    <a:cubicBezTo>
                      <a:pt x="10645" y="12466"/>
                      <a:pt x="10811" y="12478"/>
                      <a:pt x="10966" y="12490"/>
                    </a:cubicBezTo>
                    <a:lnTo>
                      <a:pt x="11073" y="12490"/>
                    </a:lnTo>
                    <a:cubicBezTo>
                      <a:pt x="11264" y="12502"/>
                      <a:pt x="11466" y="12514"/>
                      <a:pt x="11669" y="12514"/>
                    </a:cubicBezTo>
                    <a:cubicBezTo>
                      <a:pt x="11811" y="12514"/>
                      <a:pt x="11966" y="12514"/>
                      <a:pt x="12121" y="12502"/>
                    </a:cubicBezTo>
                    <a:lnTo>
                      <a:pt x="12204" y="12502"/>
                    </a:lnTo>
                    <a:lnTo>
                      <a:pt x="12395" y="12490"/>
                    </a:lnTo>
                    <a:cubicBezTo>
                      <a:pt x="12514" y="12490"/>
                      <a:pt x="12645" y="12478"/>
                      <a:pt x="12764" y="12466"/>
                    </a:cubicBezTo>
                    <a:lnTo>
                      <a:pt x="12966" y="12442"/>
                    </a:lnTo>
                    <a:cubicBezTo>
                      <a:pt x="13014" y="12442"/>
                      <a:pt x="13062" y="12430"/>
                      <a:pt x="13097" y="12430"/>
                    </a:cubicBezTo>
                    <a:lnTo>
                      <a:pt x="13324" y="12395"/>
                    </a:lnTo>
                    <a:lnTo>
                      <a:pt x="13502" y="12371"/>
                    </a:lnTo>
                    <a:cubicBezTo>
                      <a:pt x="13657" y="12347"/>
                      <a:pt x="13812" y="12323"/>
                      <a:pt x="13967" y="12299"/>
                    </a:cubicBezTo>
                    <a:lnTo>
                      <a:pt x="14038" y="12287"/>
                    </a:lnTo>
                    <a:cubicBezTo>
                      <a:pt x="14217" y="12252"/>
                      <a:pt x="14383" y="12216"/>
                      <a:pt x="14550" y="12168"/>
                    </a:cubicBezTo>
                    <a:cubicBezTo>
                      <a:pt x="14609" y="12156"/>
                      <a:pt x="14657" y="12145"/>
                      <a:pt x="14705" y="12133"/>
                    </a:cubicBezTo>
                    <a:cubicBezTo>
                      <a:pt x="14788" y="12109"/>
                      <a:pt x="14883" y="12085"/>
                      <a:pt x="14967" y="12061"/>
                    </a:cubicBezTo>
                    <a:lnTo>
                      <a:pt x="15062" y="12037"/>
                    </a:lnTo>
                    <a:lnTo>
                      <a:pt x="15264" y="11978"/>
                    </a:lnTo>
                    <a:cubicBezTo>
                      <a:pt x="15371" y="11942"/>
                      <a:pt x="15479" y="11906"/>
                      <a:pt x="15574" y="11871"/>
                    </a:cubicBezTo>
                    <a:lnTo>
                      <a:pt x="15776" y="11811"/>
                    </a:lnTo>
                    <a:lnTo>
                      <a:pt x="15895" y="11764"/>
                    </a:lnTo>
                    <a:cubicBezTo>
                      <a:pt x="15955" y="11740"/>
                      <a:pt x="16014" y="11716"/>
                      <a:pt x="16074" y="11692"/>
                    </a:cubicBezTo>
                    <a:cubicBezTo>
                      <a:pt x="16133" y="11668"/>
                      <a:pt x="16217" y="11633"/>
                      <a:pt x="16288" y="11609"/>
                    </a:cubicBezTo>
                    <a:cubicBezTo>
                      <a:pt x="16395" y="11573"/>
                      <a:pt x="16491" y="11525"/>
                      <a:pt x="16586" y="11478"/>
                    </a:cubicBezTo>
                    <a:cubicBezTo>
                      <a:pt x="16657" y="11454"/>
                      <a:pt x="16717" y="11418"/>
                      <a:pt x="16788" y="11394"/>
                    </a:cubicBezTo>
                    <a:lnTo>
                      <a:pt x="16860" y="11359"/>
                    </a:lnTo>
                    <a:lnTo>
                      <a:pt x="17026" y="11275"/>
                    </a:lnTo>
                    <a:lnTo>
                      <a:pt x="17312" y="11132"/>
                    </a:lnTo>
                    <a:lnTo>
                      <a:pt x="17538" y="11002"/>
                    </a:lnTo>
                    <a:cubicBezTo>
                      <a:pt x="17634" y="10954"/>
                      <a:pt x="17717" y="10906"/>
                      <a:pt x="17812" y="10859"/>
                    </a:cubicBezTo>
                    <a:lnTo>
                      <a:pt x="17884" y="10811"/>
                    </a:lnTo>
                    <a:cubicBezTo>
                      <a:pt x="17991" y="10751"/>
                      <a:pt x="18098" y="10680"/>
                      <a:pt x="18205" y="10621"/>
                    </a:cubicBezTo>
                    <a:lnTo>
                      <a:pt x="18217" y="10621"/>
                    </a:lnTo>
                    <a:cubicBezTo>
                      <a:pt x="18348" y="10537"/>
                      <a:pt x="18479" y="10442"/>
                      <a:pt x="18610" y="10347"/>
                    </a:cubicBezTo>
                    <a:lnTo>
                      <a:pt x="18705" y="10275"/>
                    </a:lnTo>
                    <a:cubicBezTo>
                      <a:pt x="18836" y="10192"/>
                      <a:pt x="18967" y="10097"/>
                      <a:pt x="19098" y="9989"/>
                    </a:cubicBezTo>
                    <a:lnTo>
                      <a:pt x="19110" y="9978"/>
                    </a:lnTo>
                    <a:cubicBezTo>
                      <a:pt x="19241" y="9882"/>
                      <a:pt x="19360" y="9775"/>
                      <a:pt x="19491" y="9668"/>
                    </a:cubicBezTo>
                    <a:lnTo>
                      <a:pt x="19539" y="9632"/>
                    </a:lnTo>
                    <a:cubicBezTo>
                      <a:pt x="19658" y="9525"/>
                      <a:pt x="19777" y="9418"/>
                      <a:pt x="19896" y="9299"/>
                    </a:cubicBezTo>
                    <a:lnTo>
                      <a:pt x="19955" y="9251"/>
                    </a:lnTo>
                    <a:cubicBezTo>
                      <a:pt x="20063" y="9132"/>
                      <a:pt x="20182" y="9025"/>
                      <a:pt x="20289" y="8906"/>
                    </a:cubicBezTo>
                    <a:lnTo>
                      <a:pt x="20348" y="8846"/>
                    </a:lnTo>
                    <a:cubicBezTo>
                      <a:pt x="20455" y="8739"/>
                      <a:pt x="20563" y="8620"/>
                      <a:pt x="20670" y="8489"/>
                    </a:cubicBezTo>
                    <a:cubicBezTo>
                      <a:pt x="20705" y="8477"/>
                      <a:pt x="20717" y="8454"/>
                      <a:pt x="20729" y="8442"/>
                    </a:cubicBezTo>
                    <a:cubicBezTo>
                      <a:pt x="20836" y="8323"/>
                      <a:pt x="20932" y="8204"/>
                      <a:pt x="21039" y="8073"/>
                    </a:cubicBezTo>
                    <a:cubicBezTo>
                      <a:pt x="21039" y="8061"/>
                      <a:pt x="21051" y="8061"/>
                      <a:pt x="21051" y="8049"/>
                    </a:cubicBezTo>
                    <a:cubicBezTo>
                      <a:pt x="21158" y="7918"/>
                      <a:pt x="21253" y="7787"/>
                      <a:pt x="21348" y="7656"/>
                    </a:cubicBezTo>
                    <a:lnTo>
                      <a:pt x="21396" y="7596"/>
                    </a:lnTo>
                    <a:cubicBezTo>
                      <a:pt x="21491" y="7465"/>
                      <a:pt x="21575" y="7334"/>
                      <a:pt x="21658" y="7203"/>
                    </a:cubicBezTo>
                    <a:lnTo>
                      <a:pt x="21706" y="7132"/>
                    </a:lnTo>
                    <a:cubicBezTo>
                      <a:pt x="21789" y="6989"/>
                      <a:pt x="21872" y="6858"/>
                      <a:pt x="21956" y="6727"/>
                    </a:cubicBezTo>
                    <a:cubicBezTo>
                      <a:pt x="21968" y="6703"/>
                      <a:pt x="21979" y="6680"/>
                      <a:pt x="21991" y="6656"/>
                    </a:cubicBezTo>
                    <a:cubicBezTo>
                      <a:pt x="22063" y="6513"/>
                      <a:pt x="22146" y="6370"/>
                      <a:pt x="22218" y="6227"/>
                    </a:cubicBezTo>
                    <a:lnTo>
                      <a:pt x="22218" y="6215"/>
                    </a:lnTo>
                    <a:cubicBezTo>
                      <a:pt x="22301" y="6060"/>
                      <a:pt x="22372" y="5918"/>
                      <a:pt x="22432" y="5763"/>
                    </a:cubicBezTo>
                    <a:lnTo>
                      <a:pt x="22456" y="5715"/>
                    </a:lnTo>
                    <a:cubicBezTo>
                      <a:pt x="22527" y="5560"/>
                      <a:pt x="22587" y="5417"/>
                      <a:pt x="22646" y="5263"/>
                    </a:cubicBezTo>
                    <a:lnTo>
                      <a:pt x="22682" y="5179"/>
                    </a:lnTo>
                    <a:cubicBezTo>
                      <a:pt x="22730" y="5036"/>
                      <a:pt x="22789" y="4882"/>
                      <a:pt x="22837" y="4739"/>
                    </a:cubicBezTo>
                    <a:cubicBezTo>
                      <a:pt x="22849" y="4715"/>
                      <a:pt x="22849" y="4679"/>
                      <a:pt x="22860" y="4655"/>
                    </a:cubicBezTo>
                    <a:cubicBezTo>
                      <a:pt x="22908" y="4513"/>
                      <a:pt x="22956" y="4346"/>
                      <a:pt x="23003" y="4191"/>
                    </a:cubicBezTo>
                    <a:cubicBezTo>
                      <a:pt x="23003" y="4179"/>
                      <a:pt x="23003" y="4155"/>
                      <a:pt x="23015" y="4144"/>
                    </a:cubicBezTo>
                    <a:cubicBezTo>
                      <a:pt x="23051" y="3989"/>
                      <a:pt x="23099" y="3822"/>
                      <a:pt x="23122" y="3667"/>
                    </a:cubicBezTo>
                    <a:cubicBezTo>
                      <a:pt x="23134" y="3655"/>
                      <a:pt x="23134" y="3643"/>
                      <a:pt x="23134" y="3632"/>
                    </a:cubicBezTo>
                    <a:cubicBezTo>
                      <a:pt x="23170" y="3465"/>
                      <a:pt x="23206" y="3298"/>
                      <a:pt x="23230" y="3143"/>
                    </a:cubicBezTo>
                    <a:lnTo>
                      <a:pt x="23241" y="3060"/>
                    </a:lnTo>
                    <a:cubicBezTo>
                      <a:pt x="23265" y="2893"/>
                      <a:pt x="23289" y="2739"/>
                      <a:pt x="23301" y="2572"/>
                    </a:cubicBezTo>
                    <a:cubicBezTo>
                      <a:pt x="23301" y="2548"/>
                      <a:pt x="23301" y="2512"/>
                      <a:pt x="23313" y="2489"/>
                    </a:cubicBezTo>
                    <a:cubicBezTo>
                      <a:pt x="23337" y="2322"/>
                      <a:pt x="23349" y="2155"/>
                      <a:pt x="23361" y="1988"/>
                    </a:cubicBezTo>
                    <a:lnTo>
                      <a:pt x="23361" y="1929"/>
                    </a:lnTo>
                    <a:cubicBezTo>
                      <a:pt x="23361" y="1750"/>
                      <a:pt x="23372" y="1572"/>
                      <a:pt x="23372" y="1393"/>
                    </a:cubicBezTo>
                    <a:lnTo>
                      <a:pt x="23372" y="12"/>
                    </a:lnTo>
                    <a:cubicBezTo>
                      <a:pt x="23372" y="191"/>
                      <a:pt x="23372" y="369"/>
                      <a:pt x="23361" y="536"/>
                    </a:cubicBezTo>
                    <a:lnTo>
                      <a:pt x="23361" y="607"/>
                    </a:lnTo>
                    <a:cubicBezTo>
                      <a:pt x="23349" y="774"/>
                      <a:pt x="23337" y="941"/>
                      <a:pt x="23313" y="1107"/>
                    </a:cubicBezTo>
                    <a:cubicBezTo>
                      <a:pt x="23313" y="1131"/>
                      <a:pt x="23313" y="1167"/>
                      <a:pt x="23301" y="1191"/>
                    </a:cubicBezTo>
                    <a:cubicBezTo>
                      <a:pt x="23289" y="1357"/>
                      <a:pt x="23265" y="1512"/>
                      <a:pt x="23241" y="1679"/>
                    </a:cubicBezTo>
                    <a:lnTo>
                      <a:pt x="23230" y="1750"/>
                    </a:lnTo>
                    <a:cubicBezTo>
                      <a:pt x="23206" y="1917"/>
                      <a:pt x="23170" y="2084"/>
                      <a:pt x="23134" y="2239"/>
                    </a:cubicBezTo>
                    <a:cubicBezTo>
                      <a:pt x="23134" y="2250"/>
                      <a:pt x="23134" y="2274"/>
                      <a:pt x="23122" y="2286"/>
                    </a:cubicBezTo>
                    <a:cubicBezTo>
                      <a:pt x="23099" y="2441"/>
                      <a:pt x="23051" y="2608"/>
                      <a:pt x="23015" y="2762"/>
                    </a:cubicBezTo>
                    <a:cubicBezTo>
                      <a:pt x="23015" y="2774"/>
                      <a:pt x="23015" y="2786"/>
                      <a:pt x="23003" y="2810"/>
                    </a:cubicBezTo>
                    <a:cubicBezTo>
                      <a:pt x="22956" y="2965"/>
                      <a:pt x="22908" y="3120"/>
                      <a:pt x="22860" y="3274"/>
                    </a:cubicBezTo>
                    <a:cubicBezTo>
                      <a:pt x="22849" y="3298"/>
                      <a:pt x="22849" y="3322"/>
                      <a:pt x="22837" y="3346"/>
                    </a:cubicBezTo>
                    <a:cubicBezTo>
                      <a:pt x="22789" y="3501"/>
                      <a:pt x="22730" y="3643"/>
                      <a:pt x="22682" y="3798"/>
                    </a:cubicBezTo>
                    <a:lnTo>
                      <a:pt x="22646" y="3882"/>
                    </a:lnTo>
                    <a:cubicBezTo>
                      <a:pt x="22587" y="4024"/>
                      <a:pt x="22527" y="4179"/>
                      <a:pt x="22456" y="4322"/>
                    </a:cubicBezTo>
                    <a:lnTo>
                      <a:pt x="22432" y="4382"/>
                    </a:lnTo>
                    <a:cubicBezTo>
                      <a:pt x="22360" y="4525"/>
                      <a:pt x="22301" y="4679"/>
                      <a:pt x="22218" y="4822"/>
                    </a:cubicBezTo>
                    <a:lnTo>
                      <a:pt x="22218" y="4834"/>
                    </a:lnTo>
                    <a:cubicBezTo>
                      <a:pt x="22146" y="4989"/>
                      <a:pt x="22075" y="5132"/>
                      <a:pt x="21991" y="5275"/>
                    </a:cubicBezTo>
                    <a:cubicBezTo>
                      <a:pt x="21979" y="5298"/>
                      <a:pt x="21968" y="5310"/>
                      <a:pt x="21956" y="5334"/>
                    </a:cubicBezTo>
                    <a:cubicBezTo>
                      <a:pt x="21872" y="5477"/>
                      <a:pt x="21789" y="5608"/>
                      <a:pt x="21706" y="5739"/>
                    </a:cubicBezTo>
                    <a:lnTo>
                      <a:pt x="21658" y="5810"/>
                    </a:lnTo>
                    <a:cubicBezTo>
                      <a:pt x="21575" y="5941"/>
                      <a:pt x="21491" y="6072"/>
                      <a:pt x="21396" y="6203"/>
                    </a:cubicBezTo>
                    <a:lnTo>
                      <a:pt x="21348" y="6263"/>
                    </a:lnTo>
                    <a:cubicBezTo>
                      <a:pt x="21253" y="6406"/>
                      <a:pt x="21158" y="6537"/>
                      <a:pt x="21051" y="6656"/>
                    </a:cubicBezTo>
                    <a:cubicBezTo>
                      <a:pt x="21051" y="6668"/>
                      <a:pt x="21039" y="6680"/>
                      <a:pt x="21039" y="6680"/>
                    </a:cubicBezTo>
                    <a:cubicBezTo>
                      <a:pt x="20932" y="6811"/>
                      <a:pt x="20836" y="6941"/>
                      <a:pt x="20729" y="7061"/>
                    </a:cubicBezTo>
                    <a:cubicBezTo>
                      <a:pt x="20717" y="7072"/>
                      <a:pt x="20705" y="7084"/>
                      <a:pt x="20694" y="7096"/>
                    </a:cubicBezTo>
                    <a:cubicBezTo>
                      <a:pt x="20586" y="7215"/>
                      <a:pt x="20479" y="7334"/>
                      <a:pt x="20372" y="7453"/>
                    </a:cubicBezTo>
                    <a:lnTo>
                      <a:pt x="20313" y="7513"/>
                    </a:lnTo>
                    <a:cubicBezTo>
                      <a:pt x="20205" y="7632"/>
                      <a:pt x="20086" y="7739"/>
                      <a:pt x="19979" y="7846"/>
                    </a:cubicBezTo>
                    <a:lnTo>
                      <a:pt x="19908" y="7906"/>
                    </a:lnTo>
                    <a:cubicBezTo>
                      <a:pt x="19801" y="8013"/>
                      <a:pt x="19682" y="8132"/>
                      <a:pt x="19551" y="8227"/>
                    </a:cubicBezTo>
                    <a:lnTo>
                      <a:pt x="19515" y="8275"/>
                    </a:lnTo>
                    <a:cubicBezTo>
                      <a:pt x="19384" y="8382"/>
                      <a:pt x="19253" y="8489"/>
                      <a:pt x="19122" y="8585"/>
                    </a:cubicBezTo>
                    <a:lnTo>
                      <a:pt x="19110" y="8596"/>
                    </a:lnTo>
                    <a:cubicBezTo>
                      <a:pt x="18991" y="8704"/>
                      <a:pt x="18860" y="8799"/>
                      <a:pt x="18717" y="8894"/>
                    </a:cubicBezTo>
                    <a:lnTo>
                      <a:pt x="18622" y="8966"/>
                    </a:lnTo>
                    <a:cubicBezTo>
                      <a:pt x="18491" y="9061"/>
                      <a:pt x="18360" y="9144"/>
                      <a:pt x="18229" y="9227"/>
                    </a:cubicBezTo>
                    <a:lnTo>
                      <a:pt x="18217" y="9227"/>
                    </a:lnTo>
                    <a:cubicBezTo>
                      <a:pt x="18086" y="9311"/>
                      <a:pt x="17955" y="9394"/>
                      <a:pt x="17824" y="9478"/>
                    </a:cubicBezTo>
                    <a:cubicBezTo>
                      <a:pt x="17729" y="9525"/>
                      <a:pt x="17646" y="9573"/>
                      <a:pt x="17550" y="9620"/>
                    </a:cubicBezTo>
                    <a:lnTo>
                      <a:pt x="17324" y="9751"/>
                    </a:lnTo>
                    <a:lnTo>
                      <a:pt x="17038" y="9882"/>
                    </a:lnTo>
                    <a:cubicBezTo>
                      <a:pt x="16967" y="9930"/>
                      <a:pt x="16884" y="9966"/>
                      <a:pt x="16800" y="10001"/>
                    </a:cubicBezTo>
                    <a:cubicBezTo>
                      <a:pt x="16729" y="10037"/>
                      <a:pt x="16669" y="10061"/>
                      <a:pt x="16598" y="10097"/>
                    </a:cubicBezTo>
                    <a:cubicBezTo>
                      <a:pt x="16503" y="10144"/>
                      <a:pt x="16407" y="10180"/>
                      <a:pt x="16312" y="10216"/>
                    </a:cubicBezTo>
                    <a:lnTo>
                      <a:pt x="16086" y="10311"/>
                    </a:lnTo>
                    <a:cubicBezTo>
                      <a:pt x="15991" y="10347"/>
                      <a:pt x="15883" y="10382"/>
                      <a:pt x="15788" y="10418"/>
                    </a:cubicBezTo>
                    <a:lnTo>
                      <a:pt x="15598" y="10490"/>
                    </a:lnTo>
                    <a:cubicBezTo>
                      <a:pt x="15491" y="10525"/>
                      <a:pt x="15383" y="10561"/>
                      <a:pt x="15276" y="10597"/>
                    </a:cubicBezTo>
                    <a:lnTo>
                      <a:pt x="15074" y="10644"/>
                    </a:lnTo>
                    <a:cubicBezTo>
                      <a:pt x="14955" y="10680"/>
                      <a:pt x="14836" y="10716"/>
                      <a:pt x="14717" y="10751"/>
                    </a:cubicBezTo>
                    <a:cubicBezTo>
                      <a:pt x="14669" y="10763"/>
                      <a:pt x="14621" y="10775"/>
                      <a:pt x="14562" y="10787"/>
                    </a:cubicBezTo>
                    <a:cubicBezTo>
                      <a:pt x="14395" y="10823"/>
                      <a:pt x="14217" y="10871"/>
                      <a:pt x="14050" y="10906"/>
                    </a:cubicBezTo>
                    <a:lnTo>
                      <a:pt x="13978" y="10918"/>
                    </a:lnTo>
                    <a:cubicBezTo>
                      <a:pt x="13824" y="10942"/>
                      <a:pt x="13669" y="10966"/>
                      <a:pt x="13514" y="10990"/>
                    </a:cubicBezTo>
                    <a:lnTo>
                      <a:pt x="13335" y="11013"/>
                    </a:lnTo>
                    <a:cubicBezTo>
                      <a:pt x="13216" y="11037"/>
                      <a:pt x="13097" y="11049"/>
                      <a:pt x="12978" y="11061"/>
                    </a:cubicBezTo>
                    <a:lnTo>
                      <a:pt x="12776" y="11073"/>
                    </a:lnTo>
                    <a:cubicBezTo>
                      <a:pt x="12657" y="11085"/>
                      <a:pt x="12538" y="11097"/>
                      <a:pt x="12407" y="11109"/>
                    </a:cubicBezTo>
                    <a:lnTo>
                      <a:pt x="12216" y="11121"/>
                    </a:lnTo>
                    <a:cubicBezTo>
                      <a:pt x="12038" y="11121"/>
                      <a:pt x="11859" y="11132"/>
                      <a:pt x="11681" y="11132"/>
                    </a:cubicBezTo>
                    <a:cubicBezTo>
                      <a:pt x="11502" y="11132"/>
                      <a:pt x="11276" y="11132"/>
                      <a:pt x="11085" y="11109"/>
                    </a:cubicBezTo>
                    <a:lnTo>
                      <a:pt x="10978" y="11109"/>
                    </a:lnTo>
                    <a:cubicBezTo>
                      <a:pt x="10823" y="11109"/>
                      <a:pt x="10657" y="11097"/>
                      <a:pt x="10502" y="11085"/>
                    </a:cubicBezTo>
                    <a:cubicBezTo>
                      <a:pt x="10430" y="11085"/>
                      <a:pt x="10359" y="11061"/>
                      <a:pt x="10299" y="11061"/>
                    </a:cubicBezTo>
                    <a:cubicBezTo>
                      <a:pt x="10168" y="11037"/>
                      <a:pt x="10049" y="11025"/>
                      <a:pt x="9918" y="11013"/>
                    </a:cubicBezTo>
                    <a:lnTo>
                      <a:pt x="9859" y="11002"/>
                    </a:lnTo>
                    <a:cubicBezTo>
                      <a:pt x="9692" y="10978"/>
                      <a:pt x="9525" y="10942"/>
                      <a:pt x="9359" y="10918"/>
                    </a:cubicBezTo>
                    <a:lnTo>
                      <a:pt x="9311" y="10906"/>
                    </a:lnTo>
                    <a:cubicBezTo>
                      <a:pt x="9144" y="10871"/>
                      <a:pt x="8978" y="10835"/>
                      <a:pt x="8811" y="10799"/>
                    </a:cubicBezTo>
                    <a:lnTo>
                      <a:pt x="8716" y="10775"/>
                    </a:lnTo>
                    <a:cubicBezTo>
                      <a:pt x="8597" y="10740"/>
                      <a:pt x="8478" y="10716"/>
                      <a:pt x="8347" y="10680"/>
                    </a:cubicBezTo>
                    <a:cubicBezTo>
                      <a:pt x="8287" y="10656"/>
                      <a:pt x="8228" y="10644"/>
                      <a:pt x="8168" y="10632"/>
                    </a:cubicBezTo>
                    <a:cubicBezTo>
                      <a:pt x="8013" y="10585"/>
                      <a:pt x="7859" y="10525"/>
                      <a:pt x="7716" y="10478"/>
                    </a:cubicBezTo>
                    <a:cubicBezTo>
                      <a:pt x="7692" y="10478"/>
                      <a:pt x="7680" y="10466"/>
                      <a:pt x="7656" y="10466"/>
                    </a:cubicBezTo>
                    <a:cubicBezTo>
                      <a:pt x="7490" y="10406"/>
                      <a:pt x="7323" y="10335"/>
                      <a:pt x="7156" y="10275"/>
                    </a:cubicBezTo>
                    <a:lnTo>
                      <a:pt x="7001" y="10204"/>
                    </a:lnTo>
                    <a:cubicBezTo>
                      <a:pt x="6894" y="10156"/>
                      <a:pt x="6775" y="10109"/>
                      <a:pt x="6668" y="10061"/>
                    </a:cubicBezTo>
                    <a:lnTo>
                      <a:pt x="6513" y="9989"/>
                    </a:lnTo>
                    <a:cubicBezTo>
                      <a:pt x="6406" y="9942"/>
                      <a:pt x="6299" y="9882"/>
                      <a:pt x="6192" y="9835"/>
                    </a:cubicBezTo>
                    <a:lnTo>
                      <a:pt x="6037" y="9751"/>
                    </a:lnTo>
                    <a:lnTo>
                      <a:pt x="5727" y="9585"/>
                    </a:lnTo>
                    <a:lnTo>
                      <a:pt x="5573" y="9501"/>
                    </a:lnTo>
                    <a:cubicBezTo>
                      <a:pt x="5454" y="9418"/>
                      <a:pt x="5323" y="9347"/>
                      <a:pt x="5204" y="9263"/>
                    </a:cubicBezTo>
                    <a:lnTo>
                      <a:pt x="5144" y="9227"/>
                    </a:lnTo>
                    <a:cubicBezTo>
                      <a:pt x="5001" y="9144"/>
                      <a:pt x="4858" y="9049"/>
                      <a:pt x="4715" y="8942"/>
                    </a:cubicBezTo>
                    <a:cubicBezTo>
                      <a:pt x="4680" y="8918"/>
                      <a:pt x="4644" y="8894"/>
                      <a:pt x="4596" y="8858"/>
                    </a:cubicBezTo>
                    <a:cubicBezTo>
                      <a:pt x="4501" y="8787"/>
                      <a:pt x="4406" y="8716"/>
                      <a:pt x="4311" y="8644"/>
                    </a:cubicBezTo>
                    <a:lnTo>
                      <a:pt x="4168" y="8537"/>
                    </a:lnTo>
                    <a:cubicBezTo>
                      <a:pt x="4084" y="8465"/>
                      <a:pt x="3989" y="8382"/>
                      <a:pt x="3906" y="8311"/>
                    </a:cubicBezTo>
                    <a:cubicBezTo>
                      <a:pt x="3858" y="8275"/>
                      <a:pt x="3822" y="8239"/>
                      <a:pt x="3775" y="8204"/>
                    </a:cubicBezTo>
                    <a:cubicBezTo>
                      <a:pt x="3691" y="8132"/>
                      <a:pt x="3620" y="8061"/>
                      <a:pt x="3537" y="7989"/>
                    </a:cubicBezTo>
                    <a:lnTo>
                      <a:pt x="3382" y="7834"/>
                    </a:lnTo>
                    <a:cubicBezTo>
                      <a:pt x="3299" y="7763"/>
                      <a:pt x="3227" y="7692"/>
                      <a:pt x="3144" y="7608"/>
                    </a:cubicBezTo>
                    <a:cubicBezTo>
                      <a:pt x="3096" y="7561"/>
                      <a:pt x="3048" y="7513"/>
                      <a:pt x="3013" y="7465"/>
                    </a:cubicBezTo>
                    <a:cubicBezTo>
                      <a:pt x="2918" y="7370"/>
                      <a:pt x="2834" y="7275"/>
                      <a:pt x="2739" y="7168"/>
                    </a:cubicBezTo>
                    <a:cubicBezTo>
                      <a:pt x="2715" y="7132"/>
                      <a:pt x="2679" y="7108"/>
                      <a:pt x="2656" y="7072"/>
                    </a:cubicBezTo>
                    <a:cubicBezTo>
                      <a:pt x="2537" y="6941"/>
                      <a:pt x="2429" y="6811"/>
                      <a:pt x="2322" y="6668"/>
                    </a:cubicBezTo>
                    <a:cubicBezTo>
                      <a:pt x="2215" y="6537"/>
                      <a:pt x="2084" y="6346"/>
                      <a:pt x="1965" y="6179"/>
                    </a:cubicBezTo>
                    <a:cubicBezTo>
                      <a:pt x="1929" y="6132"/>
                      <a:pt x="1894" y="6084"/>
                      <a:pt x="1858" y="6037"/>
                    </a:cubicBezTo>
                    <a:cubicBezTo>
                      <a:pt x="1786" y="5918"/>
                      <a:pt x="1703" y="5798"/>
                      <a:pt x="1632" y="5679"/>
                    </a:cubicBezTo>
                    <a:cubicBezTo>
                      <a:pt x="1584" y="5608"/>
                      <a:pt x="1536" y="5525"/>
                      <a:pt x="1489" y="5453"/>
                    </a:cubicBezTo>
                    <a:cubicBezTo>
                      <a:pt x="1453" y="5382"/>
                      <a:pt x="1405" y="5310"/>
                      <a:pt x="1358" y="5215"/>
                    </a:cubicBezTo>
                    <a:cubicBezTo>
                      <a:pt x="1310" y="5132"/>
                      <a:pt x="1274" y="5060"/>
                      <a:pt x="1227" y="4977"/>
                    </a:cubicBezTo>
                    <a:cubicBezTo>
                      <a:pt x="1191" y="4894"/>
                      <a:pt x="1143" y="4822"/>
                      <a:pt x="1108" y="4739"/>
                    </a:cubicBezTo>
                    <a:cubicBezTo>
                      <a:pt x="1060" y="4655"/>
                      <a:pt x="1013" y="4560"/>
                      <a:pt x="977" y="4465"/>
                    </a:cubicBezTo>
                    <a:cubicBezTo>
                      <a:pt x="941" y="4405"/>
                      <a:pt x="917" y="4334"/>
                      <a:pt x="882" y="4274"/>
                    </a:cubicBezTo>
                    <a:cubicBezTo>
                      <a:pt x="846" y="4167"/>
                      <a:pt x="798" y="4072"/>
                      <a:pt x="762" y="3977"/>
                    </a:cubicBezTo>
                    <a:cubicBezTo>
                      <a:pt x="739" y="3917"/>
                      <a:pt x="715" y="3858"/>
                      <a:pt x="691" y="3786"/>
                    </a:cubicBezTo>
                    <a:cubicBezTo>
                      <a:pt x="632" y="3643"/>
                      <a:pt x="572" y="3477"/>
                      <a:pt x="524" y="3322"/>
                    </a:cubicBezTo>
                    <a:lnTo>
                      <a:pt x="524" y="3310"/>
                    </a:lnTo>
                    <a:cubicBezTo>
                      <a:pt x="465" y="3155"/>
                      <a:pt x="417" y="2989"/>
                      <a:pt x="370" y="2822"/>
                    </a:cubicBezTo>
                    <a:cubicBezTo>
                      <a:pt x="358" y="2774"/>
                      <a:pt x="346" y="2727"/>
                      <a:pt x="334" y="2667"/>
                    </a:cubicBezTo>
                    <a:cubicBezTo>
                      <a:pt x="298" y="2560"/>
                      <a:pt x="274" y="2441"/>
                      <a:pt x="251" y="2322"/>
                    </a:cubicBezTo>
                    <a:cubicBezTo>
                      <a:pt x="239" y="2262"/>
                      <a:pt x="227" y="2203"/>
                      <a:pt x="215" y="2143"/>
                    </a:cubicBezTo>
                    <a:cubicBezTo>
                      <a:pt x="191" y="2036"/>
                      <a:pt x="167" y="1917"/>
                      <a:pt x="143" y="1810"/>
                    </a:cubicBezTo>
                    <a:cubicBezTo>
                      <a:pt x="143" y="1750"/>
                      <a:pt x="131" y="1691"/>
                      <a:pt x="120" y="1631"/>
                    </a:cubicBezTo>
                    <a:cubicBezTo>
                      <a:pt x="96" y="1500"/>
                      <a:pt x="84" y="1369"/>
                      <a:pt x="72" y="1250"/>
                    </a:cubicBezTo>
                    <a:cubicBezTo>
                      <a:pt x="72" y="1203"/>
                      <a:pt x="60" y="1155"/>
                      <a:pt x="48" y="1119"/>
                    </a:cubicBezTo>
                    <a:cubicBezTo>
                      <a:pt x="36" y="941"/>
                      <a:pt x="24" y="762"/>
                      <a:pt x="12" y="595"/>
                    </a:cubicBezTo>
                    <a:lnTo>
                      <a:pt x="12" y="488"/>
                    </a:lnTo>
                    <a:cubicBezTo>
                      <a:pt x="0" y="322"/>
                      <a:pt x="0" y="167"/>
                      <a:pt x="0" y="0"/>
                    </a:cubicBezTo>
                    <a:close/>
                  </a:path>
                </a:pathLst>
              </a:custGeom>
              <a:solidFill>
                <a:srgbClr val="008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" name="Google Shape;1519;p44"/>
              <p:cNvSpPr/>
              <p:nvPr/>
            </p:nvSpPr>
            <p:spPr>
              <a:xfrm>
                <a:off x="1717711" y="2433577"/>
                <a:ext cx="929165" cy="1040539"/>
              </a:xfrm>
              <a:custGeom>
                <a:avLst/>
                <a:gdLst/>
                <a:ahLst/>
                <a:cxnLst/>
                <a:rect l="l" t="t" r="r" b="b"/>
                <a:pathLst>
                  <a:path w="29016" h="32494" extrusionOk="0">
                    <a:moveTo>
                      <a:pt x="14562" y="2692"/>
                    </a:moveTo>
                    <a:cubicBezTo>
                      <a:pt x="21015" y="2692"/>
                      <a:pt x="26253" y="7669"/>
                      <a:pt x="26253" y="13812"/>
                    </a:cubicBezTo>
                    <a:cubicBezTo>
                      <a:pt x="26253" y="19956"/>
                      <a:pt x="21015" y="24945"/>
                      <a:pt x="14562" y="24945"/>
                    </a:cubicBezTo>
                    <a:cubicBezTo>
                      <a:pt x="8096" y="24945"/>
                      <a:pt x="2858" y="19968"/>
                      <a:pt x="2858" y="13812"/>
                    </a:cubicBezTo>
                    <a:cubicBezTo>
                      <a:pt x="2858" y="7669"/>
                      <a:pt x="8096" y="2692"/>
                      <a:pt x="14562" y="2692"/>
                    </a:cubicBezTo>
                    <a:close/>
                    <a:moveTo>
                      <a:pt x="14347" y="1"/>
                    </a:moveTo>
                    <a:cubicBezTo>
                      <a:pt x="6584" y="96"/>
                      <a:pt x="250" y="6109"/>
                      <a:pt x="95" y="13491"/>
                    </a:cubicBezTo>
                    <a:cubicBezTo>
                      <a:pt x="0" y="18348"/>
                      <a:pt x="2560" y="22647"/>
                      <a:pt x="6477" y="25159"/>
                    </a:cubicBezTo>
                    <a:cubicBezTo>
                      <a:pt x="7192" y="25611"/>
                      <a:pt x="7858" y="26135"/>
                      <a:pt x="8477" y="26707"/>
                    </a:cubicBezTo>
                    <a:lnTo>
                      <a:pt x="14550" y="32493"/>
                    </a:lnTo>
                    <a:lnTo>
                      <a:pt x="20658" y="26683"/>
                    </a:lnTo>
                    <a:cubicBezTo>
                      <a:pt x="21253" y="26123"/>
                      <a:pt x="21920" y="25611"/>
                      <a:pt x="22622" y="25171"/>
                    </a:cubicBezTo>
                    <a:cubicBezTo>
                      <a:pt x="26492" y="22694"/>
                      <a:pt x="29016" y="18515"/>
                      <a:pt x="29016" y="13753"/>
                    </a:cubicBezTo>
                    <a:cubicBezTo>
                      <a:pt x="29016" y="6156"/>
                      <a:pt x="22551" y="1"/>
                      <a:pt x="14562" y="1"/>
                    </a:cubicBezTo>
                    <a:close/>
                  </a:path>
                </a:pathLst>
              </a:custGeom>
              <a:solidFill>
                <a:srgbClr val="00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1520;p44"/>
              <p:cNvSpPr/>
              <p:nvPr/>
            </p:nvSpPr>
            <p:spPr>
              <a:xfrm>
                <a:off x="1721906" y="2392613"/>
                <a:ext cx="924586" cy="475854"/>
              </a:xfrm>
              <a:custGeom>
                <a:avLst/>
                <a:gdLst/>
                <a:ahLst/>
                <a:cxnLst/>
                <a:rect l="l" t="t" r="r" b="b"/>
                <a:pathLst>
                  <a:path w="28873" h="14860" extrusionOk="0">
                    <a:moveTo>
                      <a:pt x="13871" y="1"/>
                    </a:moveTo>
                    <a:cubicBezTo>
                      <a:pt x="13680" y="12"/>
                      <a:pt x="13502" y="24"/>
                      <a:pt x="13323" y="36"/>
                    </a:cubicBezTo>
                    <a:lnTo>
                      <a:pt x="13228" y="48"/>
                    </a:lnTo>
                    <a:cubicBezTo>
                      <a:pt x="13049" y="60"/>
                      <a:pt x="12883" y="72"/>
                      <a:pt x="12716" y="96"/>
                    </a:cubicBezTo>
                    <a:lnTo>
                      <a:pt x="12609" y="96"/>
                    </a:lnTo>
                    <a:cubicBezTo>
                      <a:pt x="12442" y="120"/>
                      <a:pt x="12275" y="143"/>
                      <a:pt x="12109" y="167"/>
                    </a:cubicBezTo>
                    <a:lnTo>
                      <a:pt x="12085" y="167"/>
                    </a:lnTo>
                    <a:cubicBezTo>
                      <a:pt x="11918" y="191"/>
                      <a:pt x="11752" y="227"/>
                      <a:pt x="11573" y="263"/>
                    </a:cubicBezTo>
                    <a:lnTo>
                      <a:pt x="11525" y="274"/>
                    </a:lnTo>
                    <a:lnTo>
                      <a:pt x="11478" y="274"/>
                    </a:lnTo>
                    <a:cubicBezTo>
                      <a:pt x="11311" y="310"/>
                      <a:pt x="11144" y="346"/>
                      <a:pt x="10978" y="382"/>
                    </a:cubicBezTo>
                    <a:lnTo>
                      <a:pt x="10894" y="405"/>
                    </a:lnTo>
                    <a:cubicBezTo>
                      <a:pt x="10728" y="441"/>
                      <a:pt x="10561" y="489"/>
                      <a:pt x="10406" y="536"/>
                    </a:cubicBezTo>
                    <a:lnTo>
                      <a:pt x="10382" y="536"/>
                    </a:lnTo>
                    <a:cubicBezTo>
                      <a:pt x="10204" y="584"/>
                      <a:pt x="10037" y="632"/>
                      <a:pt x="9859" y="691"/>
                    </a:cubicBezTo>
                    <a:lnTo>
                      <a:pt x="9775" y="715"/>
                    </a:lnTo>
                    <a:cubicBezTo>
                      <a:pt x="9608" y="774"/>
                      <a:pt x="9454" y="834"/>
                      <a:pt x="9287" y="894"/>
                    </a:cubicBezTo>
                    <a:lnTo>
                      <a:pt x="9239" y="905"/>
                    </a:lnTo>
                    <a:lnTo>
                      <a:pt x="9192" y="917"/>
                    </a:lnTo>
                    <a:cubicBezTo>
                      <a:pt x="9025" y="989"/>
                      <a:pt x="8846" y="1060"/>
                      <a:pt x="8668" y="1132"/>
                    </a:cubicBezTo>
                    <a:lnTo>
                      <a:pt x="8596" y="1155"/>
                    </a:lnTo>
                    <a:cubicBezTo>
                      <a:pt x="8418" y="1239"/>
                      <a:pt x="8251" y="1310"/>
                      <a:pt x="8073" y="1394"/>
                    </a:cubicBezTo>
                    <a:lnTo>
                      <a:pt x="8049" y="1405"/>
                    </a:lnTo>
                    <a:lnTo>
                      <a:pt x="8013" y="1417"/>
                    </a:lnTo>
                    <a:cubicBezTo>
                      <a:pt x="7823" y="1513"/>
                      <a:pt x="7620" y="1608"/>
                      <a:pt x="7430" y="1715"/>
                    </a:cubicBezTo>
                    <a:lnTo>
                      <a:pt x="7370" y="1751"/>
                    </a:lnTo>
                    <a:cubicBezTo>
                      <a:pt x="7180" y="1858"/>
                      <a:pt x="6989" y="1953"/>
                      <a:pt x="6811" y="2072"/>
                    </a:cubicBezTo>
                    <a:lnTo>
                      <a:pt x="6775" y="2084"/>
                    </a:lnTo>
                    <a:lnTo>
                      <a:pt x="6727" y="2120"/>
                    </a:lnTo>
                    <a:cubicBezTo>
                      <a:pt x="6620" y="2179"/>
                      <a:pt x="6537" y="2239"/>
                      <a:pt x="6441" y="2298"/>
                    </a:cubicBezTo>
                    <a:lnTo>
                      <a:pt x="6370" y="2334"/>
                    </a:lnTo>
                    <a:cubicBezTo>
                      <a:pt x="6251" y="2418"/>
                      <a:pt x="6144" y="2489"/>
                      <a:pt x="6025" y="2560"/>
                    </a:cubicBezTo>
                    <a:cubicBezTo>
                      <a:pt x="6001" y="2584"/>
                      <a:pt x="5977" y="2608"/>
                      <a:pt x="5941" y="2620"/>
                    </a:cubicBezTo>
                    <a:lnTo>
                      <a:pt x="5691" y="2810"/>
                    </a:lnTo>
                    <a:lnTo>
                      <a:pt x="5584" y="2882"/>
                    </a:lnTo>
                    <a:cubicBezTo>
                      <a:pt x="5489" y="2953"/>
                      <a:pt x="5394" y="3025"/>
                      <a:pt x="5298" y="3096"/>
                    </a:cubicBezTo>
                    <a:lnTo>
                      <a:pt x="5275" y="3120"/>
                    </a:lnTo>
                    <a:lnTo>
                      <a:pt x="5263" y="3120"/>
                    </a:lnTo>
                    <a:cubicBezTo>
                      <a:pt x="5167" y="3191"/>
                      <a:pt x="5072" y="3275"/>
                      <a:pt x="4989" y="3346"/>
                    </a:cubicBezTo>
                    <a:lnTo>
                      <a:pt x="4917" y="3394"/>
                    </a:lnTo>
                    <a:lnTo>
                      <a:pt x="4715" y="3572"/>
                    </a:lnTo>
                    <a:lnTo>
                      <a:pt x="4608" y="3656"/>
                    </a:lnTo>
                    <a:lnTo>
                      <a:pt x="4441" y="3811"/>
                    </a:lnTo>
                    <a:lnTo>
                      <a:pt x="4346" y="3906"/>
                    </a:lnTo>
                    <a:lnTo>
                      <a:pt x="4191" y="4061"/>
                    </a:lnTo>
                    <a:lnTo>
                      <a:pt x="4084" y="4156"/>
                    </a:lnTo>
                    <a:cubicBezTo>
                      <a:pt x="4036" y="4203"/>
                      <a:pt x="3989" y="4251"/>
                      <a:pt x="3941" y="4311"/>
                    </a:cubicBezTo>
                    <a:lnTo>
                      <a:pt x="3834" y="4406"/>
                    </a:lnTo>
                    <a:cubicBezTo>
                      <a:pt x="3786" y="4465"/>
                      <a:pt x="3739" y="4513"/>
                      <a:pt x="3679" y="4561"/>
                    </a:cubicBezTo>
                    <a:lnTo>
                      <a:pt x="3584" y="4668"/>
                    </a:lnTo>
                    <a:lnTo>
                      <a:pt x="3441" y="4834"/>
                    </a:lnTo>
                    <a:cubicBezTo>
                      <a:pt x="3405" y="4858"/>
                      <a:pt x="3382" y="4894"/>
                      <a:pt x="3346" y="4930"/>
                    </a:cubicBezTo>
                    <a:lnTo>
                      <a:pt x="3167" y="5132"/>
                    </a:lnTo>
                    <a:lnTo>
                      <a:pt x="3120" y="5192"/>
                    </a:lnTo>
                    <a:cubicBezTo>
                      <a:pt x="3048" y="5287"/>
                      <a:pt x="2977" y="5370"/>
                      <a:pt x="2893" y="5466"/>
                    </a:cubicBezTo>
                    <a:cubicBezTo>
                      <a:pt x="2881" y="5489"/>
                      <a:pt x="2858" y="5525"/>
                      <a:pt x="2834" y="5549"/>
                    </a:cubicBezTo>
                    <a:cubicBezTo>
                      <a:pt x="2786" y="5608"/>
                      <a:pt x="2739" y="5680"/>
                      <a:pt x="2691" y="5751"/>
                    </a:cubicBezTo>
                    <a:cubicBezTo>
                      <a:pt x="2667" y="5787"/>
                      <a:pt x="2643" y="5823"/>
                      <a:pt x="2608" y="5858"/>
                    </a:cubicBezTo>
                    <a:cubicBezTo>
                      <a:pt x="2572" y="5918"/>
                      <a:pt x="2524" y="5977"/>
                      <a:pt x="2477" y="6037"/>
                    </a:cubicBezTo>
                    <a:lnTo>
                      <a:pt x="2393" y="6144"/>
                    </a:lnTo>
                    <a:lnTo>
                      <a:pt x="2274" y="6323"/>
                    </a:lnTo>
                    <a:cubicBezTo>
                      <a:pt x="2250" y="6358"/>
                      <a:pt x="2227" y="6406"/>
                      <a:pt x="2203" y="6442"/>
                    </a:cubicBezTo>
                    <a:cubicBezTo>
                      <a:pt x="2167" y="6489"/>
                      <a:pt x="2119" y="6561"/>
                      <a:pt x="2084" y="6620"/>
                    </a:cubicBezTo>
                    <a:lnTo>
                      <a:pt x="2000" y="6739"/>
                    </a:lnTo>
                    <a:cubicBezTo>
                      <a:pt x="1965" y="6799"/>
                      <a:pt x="1929" y="6870"/>
                      <a:pt x="1893" y="6930"/>
                    </a:cubicBezTo>
                    <a:lnTo>
                      <a:pt x="1822" y="7049"/>
                    </a:lnTo>
                    <a:cubicBezTo>
                      <a:pt x="1786" y="7109"/>
                      <a:pt x="1750" y="7180"/>
                      <a:pt x="1703" y="7240"/>
                    </a:cubicBezTo>
                    <a:lnTo>
                      <a:pt x="1643" y="7359"/>
                    </a:lnTo>
                    <a:cubicBezTo>
                      <a:pt x="1596" y="7442"/>
                      <a:pt x="1548" y="7525"/>
                      <a:pt x="1512" y="7609"/>
                    </a:cubicBezTo>
                    <a:cubicBezTo>
                      <a:pt x="1500" y="7632"/>
                      <a:pt x="1488" y="7644"/>
                      <a:pt x="1477" y="7668"/>
                    </a:cubicBezTo>
                    <a:cubicBezTo>
                      <a:pt x="1429" y="7763"/>
                      <a:pt x="1369" y="7871"/>
                      <a:pt x="1322" y="7978"/>
                    </a:cubicBezTo>
                    <a:lnTo>
                      <a:pt x="1274" y="8073"/>
                    </a:lnTo>
                    <a:cubicBezTo>
                      <a:pt x="1238" y="8144"/>
                      <a:pt x="1203" y="8228"/>
                      <a:pt x="1167" y="8299"/>
                    </a:cubicBezTo>
                    <a:lnTo>
                      <a:pt x="1119" y="8418"/>
                    </a:lnTo>
                    <a:cubicBezTo>
                      <a:pt x="1084" y="8490"/>
                      <a:pt x="1060" y="8561"/>
                      <a:pt x="1024" y="8621"/>
                    </a:cubicBezTo>
                    <a:cubicBezTo>
                      <a:pt x="1000" y="8692"/>
                      <a:pt x="988" y="8716"/>
                      <a:pt x="976" y="8752"/>
                    </a:cubicBezTo>
                    <a:cubicBezTo>
                      <a:pt x="941" y="8823"/>
                      <a:pt x="917" y="8883"/>
                      <a:pt x="893" y="8954"/>
                    </a:cubicBezTo>
                    <a:cubicBezTo>
                      <a:pt x="869" y="9002"/>
                      <a:pt x="857" y="9049"/>
                      <a:pt x="845" y="9085"/>
                    </a:cubicBezTo>
                    <a:cubicBezTo>
                      <a:pt x="810" y="9156"/>
                      <a:pt x="786" y="9216"/>
                      <a:pt x="762" y="9287"/>
                    </a:cubicBezTo>
                    <a:cubicBezTo>
                      <a:pt x="750" y="9335"/>
                      <a:pt x="738" y="9383"/>
                      <a:pt x="715" y="9430"/>
                    </a:cubicBezTo>
                    <a:lnTo>
                      <a:pt x="643" y="9633"/>
                    </a:lnTo>
                    <a:cubicBezTo>
                      <a:pt x="631" y="9680"/>
                      <a:pt x="619" y="9716"/>
                      <a:pt x="607" y="9764"/>
                    </a:cubicBezTo>
                    <a:cubicBezTo>
                      <a:pt x="584" y="9835"/>
                      <a:pt x="560" y="9907"/>
                      <a:pt x="536" y="9990"/>
                    </a:cubicBezTo>
                    <a:cubicBezTo>
                      <a:pt x="524" y="10026"/>
                      <a:pt x="512" y="10061"/>
                      <a:pt x="500" y="10109"/>
                    </a:cubicBezTo>
                    <a:cubicBezTo>
                      <a:pt x="476" y="10204"/>
                      <a:pt x="441" y="10299"/>
                      <a:pt x="417" y="10407"/>
                    </a:cubicBezTo>
                    <a:cubicBezTo>
                      <a:pt x="417" y="10419"/>
                      <a:pt x="405" y="10430"/>
                      <a:pt x="405" y="10454"/>
                    </a:cubicBezTo>
                    <a:cubicBezTo>
                      <a:pt x="381" y="10561"/>
                      <a:pt x="345" y="10680"/>
                      <a:pt x="322" y="10800"/>
                    </a:cubicBezTo>
                    <a:cubicBezTo>
                      <a:pt x="310" y="10835"/>
                      <a:pt x="310" y="10871"/>
                      <a:pt x="298" y="10907"/>
                    </a:cubicBezTo>
                    <a:cubicBezTo>
                      <a:pt x="274" y="10990"/>
                      <a:pt x="262" y="11061"/>
                      <a:pt x="250" y="11145"/>
                    </a:cubicBezTo>
                    <a:cubicBezTo>
                      <a:pt x="238" y="11192"/>
                      <a:pt x="226" y="11240"/>
                      <a:pt x="214" y="11288"/>
                    </a:cubicBezTo>
                    <a:cubicBezTo>
                      <a:pt x="203" y="11359"/>
                      <a:pt x="191" y="11431"/>
                      <a:pt x="179" y="11502"/>
                    </a:cubicBezTo>
                    <a:cubicBezTo>
                      <a:pt x="167" y="11550"/>
                      <a:pt x="167" y="11597"/>
                      <a:pt x="155" y="11645"/>
                    </a:cubicBezTo>
                    <a:cubicBezTo>
                      <a:pt x="143" y="11704"/>
                      <a:pt x="131" y="11788"/>
                      <a:pt x="119" y="11859"/>
                    </a:cubicBezTo>
                    <a:cubicBezTo>
                      <a:pt x="107" y="11931"/>
                      <a:pt x="107" y="11966"/>
                      <a:pt x="107" y="12014"/>
                    </a:cubicBezTo>
                    <a:lnTo>
                      <a:pt x="72" y="12228"/>
                    </a:lnTo>
                    <a:cubicBezTo>
                      <a:pt x="72" y="12276"/>
                      <a:pt x="60" y="12324"/>
                      <a:pt x="60" y="12371"/>
                    </a:cubicBezTo>
                    <a:cubicBezTo>
                      <a:pt x="48" y="12454"/>
                      <a:pt x="48" y="12526"/>
                      <a:pt x="36" y="12597"/>
                    </a:cubicBezTo>
                    <a:cubicBezTo>
                      <a:pt x="36" y="12645"/>
                      <a:pt x="24" y="12693"/>
                      <a:pt x="24" y="12740"/>
                    </a:cubicBezTo>
                    <a:cubicBezTo>
                      <a:pt x="24" y="12824"/>
                      <a:pt x="12" y="12907"/>
                      <a:pt x="12" y="12990"/>
                    </a:cubicBezTo>
                    <a:lnTo>
                      <a:pt x="12" y="13109"/>
                    </a:lnTo>
                    <a:cubicBezTo>
                      <a:pt x="12" y="13228"/>
                      <a:pt x="0" y="13347"/>
                      <a:pt x="0" y="13478"/>
                    </a:cubicBezTo>
                    <a:lnTo>
                      <a:pt x="0" y="13740"/>
                    </a:lnTo>
                    <a:lnTo>
                      <a:pt x="0" y="14860"/>
                    </a:lnTo>
                    <a:cubicBezTo>
                      <a:pt x="0" y="14729"/>
                      <a:pt x="0" y="14610"/>
                      <a:pt x="12" y="14490"/>
                    </a:cubicBezTo>
                    <a:lnTo>
                      <a:pt x="12" y="14371"/>
                    </a:lnTo>
                    <a:cubicBezTo>
                      <a:pt x="12" y="14288"/>
                      <a:pt x="24" y="14205"/>
                      <a:pt x="24" y="14121"/>
                    </a:cubicBezTo>
                    <a:cubicBezTo>
                      <a:pt x="24" y="14074"/>
                      <a:pt x="36" y="14026"/>
                      <a:pt x="36" y="13978"/>
                    </a:cubicBezTo>
                    <a:cubicBezTo>
                      <a:pt x="36" y="13907"/>
                      <a:pt x="48" y="13836"/>
                      <a:pt x="60" y="13752"/>
                    </a:cubicBezTo>
                    <a:cubicBezTo>
                      <a:pt x="60" y="13705"/>
                      <a:pt x="72" y="13657"/>
                      <a:pt x="72" y="13609"/>
                    </a:cubicBezTo>
                    <a:lnTo>
                      <a:pt x="107" y="13395"/>
                    </a:lnTo>
                    <a:cubicBezTo>
                      <a:pt x="107" y="13347"/>
                      <a:pt x="119" y="13288"/>
                      <a:pt x="119" y="13240"/>
                    </a:cubicBezTo>
                    <a:cubicBezTo>
                      <a:pt x="131" y="13193"/>
                      <a:pt x="143" y="13097"/>
                      <a:pt x="155" y="13026"/>
                    </a:cubicBezTo>
                    <a:cubicBezTo>
                      <a:pt x="167" y="12966"/>
                      <a:pt x="167" y="12931"/>
                      <a:pt x="179" y="12883"/>
                    </a:cubicBezTo>
                    <a:cubicBezTo>
                      <a:pt x="191" y="12812"/>
                      <a:pt x="203" y="12728"/>
                      <a:pt x="214" y="12657"/>
                    </a:cubicBezTo>
                    <a:cubicBezTo>
                      <a:pt x="226" y="12621"/>
                      <a:pt x="238" y="12574"/>
                      <a:pt x="250" y="12526"/>
                    </a:cubicBezTo>
                    <a:cubicBezTo>
                      <a:pt x="262" y="12443"/>
                      <a:pt x="274" y="12359"/>
                      <a:pt x="298" y="12288"/>
                    </a:cubicBezTo>
                    <a:cubicBezTo>
                      <a:pt x="310" y="12252"/>
                      <a:pt x="310" y="12216"/>
                      <a:pt x="322" y="12181"/>
                    </a:cubicBezTo>
                    <a:cubicBezTo>
                      <a:pt x="345" y="12062"/>
                      <a:pt x="381" y="11943"/>
                      <a:pt x="405" y="11823"/>
                    </a:cubicBezTo>
                    <a:cubicBezTo>
                      <a:pt x="405" y="11812"/>
                      <a:pt x="417" y="11800"/>
                      <a:pt x="417" y="11788"/>
                    </a:cubicBezTo>
                    <a:cubicBezTo>
                      <a:pt x="441" y="11692"/>
                      <a:pt x="476" y="11585"/>
                      <a:pt x="500" y="11478"/>
                    </a:cubicBezTo>
                    <a:cubicBezTo>
                      <a:pt x="512" y="11442"/>
                      <a:pt x="524" y="11407"/>
                      <a:pt x="536" y="11371"/>
                    </a:cubicBezTo>
                    <a:cubicBezTo>
                      <a:pt x="560" y="11288"/>
                      <a:pt x="584" y="11216"/>
                      <a:pt x="607" y="11145"/>
                    </a:cubicBezTo>
                    <a:cubicBezTo>
                      <a:pt x="619" y="11097"/>
                      <a:pt x="631" y="11050"/>
                      <a:pt x="643" y="11014"/>
                    </a:cubicBezTo>
                    <a:lnTo>
                      <a:pt x="715" y="10800"/>
                    </a:lnTo>
                    <a:cubicBezTo>
                      <a:pt x="738" y="10764"/>
                      <a:pt x="750" y="10716"/>
                      <a:pt x="762" y="10669"/>
                    </a:cubicBezTo>
                    <a:cubicBezTo>
                      <a:pt x="786" y="10621"/>
                      <a:pt x="810" y="10538"/>
                      <a:pt x="845" y="10466"/>
                    </a:cubicBezTo>
                    <a:cubicBezTo>
                      <a:pt x="869" y="10407"/>
                      <a:pt x="869" y="10383"/>
                      <a:pt x="893" y="10335"/>
                    </a:cubicBezTo>
                    <a:cubicBezTo>
                      <a:pt x="905" y="10288"/>
                      <a:pt x="941" y="10204"/>
                      <a:pt x="976" y="10133"/>
                    </a:cubicBezTo>
                    <a:cubicBezTo>
                      <a:pt x="1000" y="10073"/>
                      <a:pt x="1012" y="10049"/>
                      <a:pt x="1024" y="10002"/>
                    </a:cubicBezTo>
                    <a:cubicBezTo>
                      <a:pt x="1048" y="9954"/>
                      <a:pt x="1084" y="9871"/>
                      <a:pt x="1119" y="9799"/>
                    </a:cubicBezTo>
                    <a:lnTo>
                      <a:pt x="1167" y="9680"/>
                    </a:lnTo>
                    <a:cubicBezTo>
                      <a:pt x="1203" y="9597"/>
                      <a:pt x="1238" y="9526"/>
                      <a:pt x="1274" y="9454"/>
                    </a:cubicBezTo>
                    <a:lnTo>
                      <a:pt x="1322" y="9359"/>
                    </a:lnTo>
                    <a:cubicBezTo>
                      <a:pt x="1369" y="9252"/>
                      <a:pt x="1429" y="9145"/>
                      <a:pt x="1477" y="9049"/>
                    </a:cubicBezTo>
                    <a:cubicBezTo>
                      <a:pt x="1488" y="9025"/>
                      <a:pt x="1500" y="9002"/>
                      <a:pt x="1512" y="8990"/>
                    </a:cubicBezTo>
                    <a:cubicBezTo>
                      <a:pt x="1548" y="8906"/>
                      <a:pt x="1596" y="8823"/>
                      <a:pt x="1643" y="8728"/>
                    </a:cubicBezTo>
                    <a:lnTo>
                      <a:pt x="1703" y="8621"/>
                    </a:lnTo>
                    <a:cubicBezTo>
                      <a:pt x="1750" y="8561"/>
                      <a:pt x="1786" y="8490"/>
                      <a:pt x="1822" y="8430"/>
                    </a:cubicBezTo>
                    <a:lnTo>
                      <a:pt x="1893" y="8311"/>
                    </a:lnTo>
                    <a:cubicBezTo>
                      <a:pt x="1929" y="8240"/>
                      <a:pt x="1965" y="8180"/>
                      <a:pt x="2000" y="8121"/>
                    </a:cubicBezTo>
                    <a:lnTo>
                      <a:pt x="2084" y="8002"/>
                    </a:lnTo>
                    <a:cubicBezTo>
                      <a:pt x="2119" y="7942"/>
                      <a:pt x="2155" y="7882"/>
                      <a:pt x="2203" y="7823"/>
                    </a:cubicBezTo>
                    <a:cubicBezTo>
                      <a:pt x="2239" y="7763"/>
                      <a:pt x="2250" y="7740"/>
                      <a:pt x="2274" y="7704"/>
                    </a:cubicBezTo>
                    <a:lnTo>
                      <a:pt x="2393" y="7525"/>
                    </a:lnTo>
                    <a:lnTo>
                      <a:pt x="2477" y="7418"/>
                    </a:lnTo>
                    <a:cubicBezTo>
                      <a:pt x="2524" y="7347"/>
                      <a:pt x="2572" y="7287"/>
                      <a:pt x="2608" y="7228"/>
                    </a:cubicBezTo>
                    <a:cubicBezTo>
                      <a:pt x="2643" y="7204"/>
                      <a:pt x="2667" y="7168"/>
                      <a:pt x="2691" y="7132"/>
                    </a:cubicBezTo>
                    <a:cubicBezTo>
                      <a:pt x="2739" y="7061"/>
                      <a:pt x="2798" y="6990"/>
                      <a:pt x="2834" y="6930"/>
                    </a:cubicBezTo>
                    <a:cubicBezTo>
                      <a:pt x="2858" y="6894"/>
                      <a:pt x="2881" y="6870"/>
                      <a:pt x="2893" y="6847"/>
                    </a:cubicBezTo>
                    <a:cubicBezTo>
                      <a:pt x="2977" y="6751"/>
                      <a:pt x="3048" y="6668"/>
                      <a:pt x="3120" y="6573"/>
                    </a:cubicBezTo>
                    <a:lnTo>
                      <a:pt x="3167" y="6513"/>
                    </a:lnTo>
                    <a:cubicBezTo>
                      <a:pt x="3227" y="6442"/>
                      <a:pt x="3286" y="6370"/>
                      <a:pt x="3358" y="6311"/>
                    </a:cubicBezTo>
                    <a:lnTo>
                      <a:pt x="3441" y="6216"/>
                    </a:lnTo>
                    <a:lnTo>
                      <a:pt x="3584" y="6037"/>
                    </a:lnTo>
                    <a:lnTo>
                      <a:pt x="3679" y="5942"/>
                    </a:lnTo>
                    <a:cubicBezTo>
                      <a:pt x="3727" y="5882"/>
                      <a:pt x="3786" y="5835"/>
                      <a:pt x="3834" y="5787"/>
                    </a:cubicBezTo>
                    <a:lnTo>
                      <a:pt x="3941" y="5692"/>
                    </a:lnTo>
                    <a:cubicBezTo>
                      <a:pt x="3989" y="5632"/>
                      <a:pt x="4036" y="5585"/>
                      <a:pt x="4084" y="5537"/>
                    </a:cubicBezTo>
                    <a:lnTo>
                      <a:pt x="4191" y="5430"/>
                    </a:lnTo>
                    <a:lnTo>
                      <a:pt x="4346" y="5287"/>
                    </a:lnTo>
                    <a:lnTo>
                      <a:pt x="4453" y="5192"/>
                    </a:lnTo>
                    <a:lnTo>
                      <a:pt x="4620" y="5037"/>
                    </a:lnTo>
                    <a:lnTo>
                      <a:pt x="4715" y="4954"/>
                    </a:lnTo>
                    <a:lnTo>
                      <a:pt x="4917" y="4775"/>
                    </a:lnTo>
                    <a:lnTo>
                      <a:pt x="4989" y="4727"/>
                    </a:lnTo>
                    <a:cubicBezTo>
                      <a:pt x="5084" y="4644"/>
                      <a:pt x="5167" y="4573"/>
                      <a:pt x="5263" y="4501"/>
                    </a:cubicBezTo>
                    <a:lnTo>
                      <a:pt x="5310" y="4465"/>
                    </a:lnTo>
                    <a:cubicBezTo>
                      <a:pt x="5406" y="4394"/>
                      <a:pt x="5501" y="4323"/>
                      <a:pt x="5596" y="4251"/>
                    </a:cubicBezTo>
                    <a:lnTo>
                      <a:pt x="5691" y="4180"/>
                    </a:lnTo>
                    <a:lnTo>
                      <a:pt x="5953" y="4001"/>
                    </a:lnTo>
                    <a:lnTo>
                      <a:pt x="6037" y="3942"/>
                    </a:lnTo>
                    <a:cubicBezTo>
                      <a:pt x="6144" y="3858"/>
                      <a:pt x="6263" y="3787"/>
                      <a:pt x="6370" y="3715"/>
                    </a:cubicBezTo>
                    <a:lnTo>
                      <a:pt x="6441" y="3668"/>
                    </a:lnTo>
                    <a:cubicBezTo>
                      <a:pt x="6537" y="3608"/>
                      <a:pt x="6632" y="3549"/>
                      <a:pt x="6727" y="3489"/>
                    </a:cubicBezTo>
                    <a:lnTo>
                      <a:pt x="6811" y="3441"/>
                    </a:lnTo>
                    <a:cubicBezTo>
                      <a:pt x="7001" y="3334"/>
                      <a:pt x="7180" y="3227"/>
                      <a:pt x="7370" y="3132"/>
                    </a:cubicBezTo>
                    <a:lnTo>
                      <a:pt x="7442" y="3096"/>
                    </a:lnTo>
                    <a:cubicBezTo>
                      <a:pt x="7632" y="2989"/>
                      <a:pt x="7823" y="2894"/>
                      <a:pt x="8025" y="2799"/>
                    </a:cubicBezTo>
                    <a:lnTo>
                      <a:pt x="8073" y="2763"/>
                    </a:lnTo>
                    <a:cubicBezTo>
                      <a:pt x="8251" y="2691"/>
                      <a:pt x="8418" y="2608"/>
                      <a:pt x="8596" y="2537"/>
                    </a:cubicBezTo>
                    <a:lnTo>
                      <a:pt x="8680" y="2501"/>
                    </a:lnTo>
                    <a:cubicBezTo>
                      <a:pt x="8846" y="2429"/>
                      <a:pt x="9025" y="2358"/>
                      <a:pt x="9204" y="2298"/>
                    </a:cubicBezTo>
                    <a:lnTo>
                      <a:pt x="9287" y="2263"/>
                    </a:lnTo>
                    <a:cubicBezTo>
                      <a:pt x="9454" y="2203"/>
                      <a:pt x="9620" y="2144"/>
                      <a:pt x="9787" y="2096"/>
                    </a:cubicBezTo>
                    <a:lnTo>
                      <a:pt x="9870" y="2060"/>
                    </a:lnTo>
                    <a:cubicBezTo>
                      <a:pt x="10037" y="2013"/>
                      <a:pt x="10216" y="1953"/>
                      <a:pt x="10382" y="1906"/>
                    </a:cubicBezTo>
                    <a:lnTo>
                      <a:pt x="10406" y="1906"/>
                    </a:lnTo>
                    <a:cubicBezTo>
                      <a:pt x="10573" y="1858"/>
                      <a:pt x="10740" y="1822"/>
                      <a:pt x="10906" y="1786"/>
                    </a:cubicBezTo>
                    <a:lnTo>
                      <a:pt x="10990" y="1763"/>
                    </a:lnTo>
                    <a:cubicBezTo>
                      <a:pt x="11156" y="1715"/>
                      <a:pt x="11323" y="1679"/>
                      <a:pt x="11490" y="1656"/>
                    </a:cubicBezTo>
                    <a:lnTo>
                      <a:pt x="11585" y="1632"/>
                    </a:lnTo>
                    <a:cubicBezTo>
                      <a:pt x="11752" y="1596"/>
                      <a:pt x="11930" y="1572"/>
                      <a:pt x="12097" y="1536"/>
                    </a:cubicBezTo>
                    <a:lnTo>
                      <a:pt x="12121" y="1536"/>
                    </a:lnTo>
                    <a:cubicBezTo>
                      <a:pt x="12287" y="1513"/>
                      <a:pt x="12454" y="1489"/>
                      <a:pt x="12621" y="1477"/>
                    </a:cubicBezTo>
                    <a:lnTo>
                      <a:pt x="12716" y="1465"/>
                    </a:lnTo>
                    <a:cubicBezTo>
                      <a:pt x="12895" y="1441"/>
                      <a:pt x="13061" y="1429"/>
                      <a:pt x="13240" y="1417"/>
                    </a:cubicBezTo>
                    <a:lnTo>
                      <a:pt x="13335" y="1417"/>
                    </a:lnTo>
                    <a:cubicBezTo>
                      <a:pt x="13514" y="1394"/>
                      <a:pt x="13692" y="1394"/>
                      <a:pt x="13871" y="1382"/>
                    </a:cubicBezTo>
                    <a:cubicBezTo>
                      <a:pt x="13990" y="1382"/>
                      <a:pt x="14109" y="1370"/>
                      <a:pt x="14228" y="1370"/>
                    </a:cubicBezTo>
                    <a:lnTo>
                      <a:pt x="14931" y="1370"/>
                    </a:lnTo>
                    <a:lnTo>
                      <a:pt x="15169" y="1358"/>
                    </a:lnTo>
                    <a:cubicBezTo>
                      <a:pt x="15395" y="1370"/>
                      <a:pt x="15609" y="1382"/>
                      <a:pt x="15835" y="1405"/>
                    </a:cubicBezTo>
                    <a:lnTo>
                      <a:pt x="15883" y="1405"/>
                    </a:lnTo>
                    <a:cubicBezTo>
                      <a:pt x="16097" y="1429"/>
                      <a:pt x="16312" y="1453"/>
                      <a:pt x="16526" y="1477"/>
                    </a:cubicBezTo>
                    <a:lnTo>
                      <a:pt x="16597" y="1489"/>
                    </a:lnTo>
                    <a:cubicBezTo>
                      <a:pt x="16717" y="1513"/>
                      <a:pt x="16824" y="1525"/>
                      <a:pt x="16943" y="1548"/>
                    </a:cubicBezTo>
                    <a:lnTo>
                      <a:pt x="16978" y="1548"/>
                    </a:lnTo>
                    <a:cubicBezTo>
                      <a:pt x="17109" y="1572"/>
                      <a:pt x="17240" y="1596"/>
                      <a:pt x="17371" y="1620"/>
                    </a:cubicBezTo>
                    <a:lnTo>
                      <a:pt x="17490" y="1644"/>
                    </a:lnTo>
                    <a:lnTo>
                      <a:pt x="17752" y="1691"/>
                    </a:lnTo>
                    <a:lnTo>
                      <a:pt x="17895" y="1727"/>
                    </a:lnTo>
                    <a:lnTo>
                      <a:pt x="18133" y="1786"/>
                    </a:lnTo>
                    <a:lnTo>
                      <a:pt x="18252" y="1822"/>
                    </a:lnTo>
                    <a:cubicBezTo>
                      <a:pt x="18431" y="1870"/>
                      <a:pt x="18610" y="1917"/>
                      <a:pt x="18788" y="1965"/>
                    </a:cubicBezTo>
                    <a:lnTo>
                      <a:pt x="18860" y="1989"/>
                    </a:lnTo>
                    <a:cubicBezTo>
                      <a:pt x="19050" y="2048"/>
                      <a:pt x="19229" y="2108"/>
                      <a:pt x="19407" y="2167"/>
                    </a:cubicBezTo>
                    <a:lnTo>
                      <a:pt x="19419" y="2167"/>
                    </a:lnTo>
                    <a:cubicBezTo>
                      <a:pt x="19598" y="2227"/>
                      <a:pt x="19776" y="2298"/>
                      <a:pt x="19955" y="2370"/>
                    </a:cubicBezTo>
                    <a:lnTo>
                      <a:pt x="20015" y="2394"/>
                    </a:lnTo>
                    <a:cubicBezTo>
                      <a:pt x="20181" y="2453"/>
                      <a:pt x="20348" y="2525"/>
                      <a:pt x="20515" y="2608"/>
                    </a:cubicBezTo>
                    <a:lnTo>
                      <a:pt x="20610" y="2644"/>
                    </a:lnTo>
                    <a:cubicBezTo>
                      <a:pt x="20765" y="2715"/>
                      <a:pt x="20908" y="2775"/>
                      <a:pt x="21062" y="2846"/>
                    </a:cubicBezTo>
                    <a:lnTo>
                      <a:pt x="21134" y="2894"/>
                    </a:lnTo>
                    <a:cubicBezTo>
                      <a:pt x="21265" y="2953"/>
                      <a:pt x="21396" y="3025"/>
                      <a:pt x="21539" y="3096"/>
                    </a:cubicBezTo>
                    <a:lnTo>
                      <a:pt x="21598" y="3132"/>
                    </a:lnTo>
                    <a:cubicBezTo>
                      <a:pt x="21741" y="3203"/>
                      <a:pt x="21884" y="3287"/>
                      <a:pt x="22027" y="3370"/>
                    </a:cubicBezTo>
                    <a:lnTo>
                      <a:pt x="22110" y="3430"/>
                    </a:lnTo>
                    <a:cubicBezTo>
                      <a:pt x="22253" y="3513"/>
                      <a:pt x="22396" y="3596"/>
                      <a:pt x="22527" y="3680"/>
                    </a:cubicBezTo>
                    <a:lnTo>
                      <a:pt x="22562" y="3703"/>
                    </a:lnTo>
                    <a:cubicBezTo>
                      <a:pt x="22693" y="3787"/>
                      <a:pt x="22824" y="3882"/>
                      <a:pt x="22955" y="3965"/>
                    </a:cubicBezTo>
                    <a:lnTo>
                      <a:pt x="23027" y="4025"/>
                    </a:lnTo>
                    <a:cubicBezTo>
                      <a:pt x="23158" y="4108"/>
                      <a:pt x="23289" y="4203"/>
                      <a:pt x="23420" y="4299"/>
                    </a:cubicBezTo>
                    <a:lnTo>
                      <a:pt x="23491" y="4358"/>
                    </a:lnTo>
                    <a:cubicBezTo>
                      <a:pt x="23622" y="4453"/>
                      <a:pt x="23741" y="4549"/>
                      <a:pt x="23860" y="4644"/>
                    </a:cubicBezTo>
                    <a:lnTo>
                      <a:pt x="23884" y="4668"/>
                    </a:lnTo>
                    <a:cubicBezTo>
                      <a:pt x="24015" y="4775"/>
                      <a:pt x="24134" y="4882"/>
                      <a:pt x="24253" y="4989"/>
                    </a:cubicBezTo>
                    <a:lnTo>
                      <a:pt x="24337" y="5049"/>
                    </a:lnTo>
                    <a:cubicBezTo>
                      <a:pt x="24467" y="5168"/>
                      <a:pt x="24598" y="5299"/>
                      <a:pt x="24729" y="5418"/>
                    </a:cubicBezTo>
                    <a:lnTo>
                      <a:pt x="24789" y="5489"/>
                    </a:lnTo>
                    <a:cubicBezTo>
                      <a:pt x="24920" y="5608"/>
                      <a:pt x="25051" y="5739"/>
                      <a:pt x="25170" y="5870"/>
                    </a:cubicBezTo>
                    <a:lnTo>
                      <a:pt x="25229" y="5930"/>
                    </a:lnTo>
                    <a:cubicBezTo>
                      <a:pt x="25349" y="6061"/>
                      <a:pt x="25480" y="6204"/>
                      <a:pt x="25599" y="6347"/>
                    </a:cubicBezTo>
                    <a:cubicBezTo>
                      <a:pt x="25610" y="6347"/>
                      <a:pt x="25622" y="6358"/>
                      <a:pt x="25622" y="6370"/>
                    </a:cubicBezTo>
                    <a:cubicBezTo>
                      <a:pt x="25753" y="6513"/>
                      <a:pt x="25872" y="6656"/>
                      <a:pt x="25991" y="6811"/>
                    </a:cubicBezTo>
                    <a:lnTo>
                      <a:pt x="26015" y="6835"/>
                    </a:lnTo>
                    <a:cubicBezTo>
                      <a:pt x="26087" y="6942"/>
                      <a:pt x="26158" y="7037"/>
                      <a:pt x="26242" y="7132"/>
                    </a:cubicBezTo>
                    <a:cubicBezTo>
                      <a:pt x="26265" y="7168"/>
                      <a:pt x="26277" y="7192"/>
                      <a:pt x="26301" y="7216"/>
                    </a:cubicBezTo>
                    <a:cubicBezTo>
                      <a:pt x="26349" y="7287"/>
                      <a:pt x="26408" y="7371"/>
                      <a:pt x="26456" y="7442"/>
                    </a:cubicBezTo>
                    <a:lnTo>
                      <a:pt x="26539" y="7549"/>
                    </a:lnTo>
                    <a:lnTo>
                      <a:pt x="26670" y="7752"/>
                    </a:lnTo>
                    <a:lnTo>
                      <a:pt x="26753" y="7871"/>
                    </a:lnTo>
                    <a:cubicBezTo>
                      <a:pt x="26789" y="7942"/>
                      <a:pt x="26837" y="8013"/>
                      <a:pt x="26884" y="8085"/>
                    </a:cubicBezTo>
                    <a:lnTo>
                      <a:pt x="26944" y="8180"/>
                    </a:lnTo>
                    <a:cubicBezTo>
                      <a:pt x="27051" y="8347"/>
                      <a:pt x="27146" y="8525"/>
                      <a:pt x="27242" y="8704"/>
                    </a:cubicBezTo>
                    <a:cubicBezTo>
                      <a:pt x="27254" y="8716"/>
                      <a:pt x="27265" y="8740"/>
                      <a:pt x="27277" y="8764"/>
                    </a:cubicBezTo>
                    <a:cubicBezTo>
                      <a:pt x="27373" y="8942"/>
                      <a:pt x="27468" y="9121"/>
                      <a:pt x="27551" y="9299"/>
                    </a:cubicBezTo>
                    <a:lnTo>
                      <a:pt x="27587" y="9371"/>
                    </a:lnTo>
                    <a:cubicBezTo>
                      <a:pt x="27658" y="9526"/>
                      <a:pt x="27730" y="9680"/>
                      <a:pt x="27801" y="9847"/>
                    </a:cubicBezTo>
                    <a:lnTo>
                      <a:pt x="27837" y="9930"/>
                    </a:lnTo>
                    <a:cubicBezTo>
                      <a:pt x="27908" y="10097"/>
                      <a:pt x="27980" y="10264"/>
                      <a:pt x="28039" y="10419"/>
                    </a:cubicBezTo>
                    <a:lnTo>
                      <a:pt x="28075" y="10502"/>
                    </a:lnTo>
                    <a:cubicBezTo>
                      <a:pt x="28135" y="10669"/>
                      <a:pt x="28194" y="10835"/>
                      <a:pt x="28242" y="10990"/>
                    </a:cubicBezTo>
                    <a:cubicBezTo>
                      <a:pt x="28289" y="11157"/>
                      <a:pt x="28349" y="11323"/>
                      <a:pt x="28397" y="11490"/>
                    </a:cubicBezTo>
                    <a:cubicBezTo>
                      <a:pt x="28397" y="11514"/>
                      <a:pt x="28408" y="11550"/>
                      <a:pt x="28420" y="11573"/>
                    </a:cubicBezTo>
                    <a:cubicBezTo>
                      <a:pt x="28456" y="11728"/>
                      <a:pt x="28504" y="11883"/>
                      <a:pt x="28539" y="12038"/>
                    </a:cubicBezTo>
                    <a:lnTo>
                      <a:pt x="28563" y="12133"/>
                    </a:lnTo>
                    <a:cubicBezTo>
                      <a:pt x="28599" y="12288"/>
                      <a:pt x="28623" y="12454"/>
                      <a:pt x="28658" y="12609"/>
                    </a:cubicBezTo>
                    <a:lnTo>
                      <a:pt x="28658" y="12633"/>
                    </a:lnTo>
                    <a:cubicBezTo>
                      <a:pt x="28694" y="12800"/>
                      <a:pt x="28718" y="12966"/>
                      <a:pt x="28742" y="13121"/>
                    </a:cubicBezTo>
                    <a:cubicBezTo>
                      <a:pt x="28742" y="13157"/>
                      <a:pt x="28754" y="13193"/>
                      <a:pt x="28754" y="13228"/>
                    </a:cubicBezTo>
                    <a:cubicBezTo>
                      <a:pt x="28778" y="13395"/>
                      <a:pt x="28801" y="13550"/>
                      <a:pt x="28813" y="13717"/>
                    </a:cubicBezTo>
                    <a:lnTo>
                      <a:pt x="28813" y="13800"/>
                    </a:lnTo>
                    <a:cubicBezTo>
                      <a:pt x="28837" y="13955"/>
                      <a:pt x="28849" y="14121"/>
                      <a:pt x="28849" y="14288"/>
                    </a:cubicBezTo>
                    <a:lnTo>
                      <a:pt x="28849" y="14348"/>
                    </a:lnTo>
                    <a:cubicBezTo>
                      <a:pt x="28861" y="14514"/>
                      <a:pt x="28873" y="14681"/>
                      <a:pt x="28873" y="14860"/>
                    </a:cubicBezTo>
                    <a:lnTo>
                      <a:pt x="28873" y="13562"/>
                    </a:lnTo>
                    <a:lnTo>
                      <a:pt x="28873" y="13502"/>
                    </a:lnTo>
                    <a:cubicBezTo>
                      <a:pt x="28873" y="13324"/>
                      <a:pt x="28873" y="13157"/>
                      <a:pt x="28849" y="12978"/>
                    </a:cubicBezTo>
                    <a:lnTo>
                      <a:pt x="28849" y="12931"/>
                    </a:lnTo>
                    <a:cubicBezTo>
                      <a:pt x="28837" y="12764"/>
                      <a:pt x="28837" y="12597"/>
                      <a:pt x="28813" y="12431"/>
                    </a:cubicBezTo>
                    <a:lnTo>
                      <a:pt x="28813" y="12383"/>
                    </a:lnTo>
                    <a:cubicBezTo>
                      <a:pt x="28813" y="12371"/>
                      <a:pt x="28813" y="12359"/>
                      <a:pt x="28813" y="12359"/>
                    </a:cubicBezTo>
                    <a:cubicBezTo>
                      <a:pt x="28801" y="12193"/>
                      <a:pt x="28778" y="12026"/>
                      <a:pt x="28754" y="11871"/>
                    </a:cubicBezTo>
                    <a:cubicBezTo>
                      <a:pt x="28754" y="11835"/>
                      <a:pt x="28742" y="11800"/>
                      <a:pt x="28742" y="11764"/>
                    </a:cubicBezTo>
                    <a:cubicBezTo>
                      <a:pt x="28718" y="11597"/>
                      <a:pt x="28682" y="11431"/>
                      <a:pt x="28658" y="11276"/>
                    </a:cubicBezTo>
                    <a:lnTo>
                      <a:pt x="28658" y="11252"/>
                    </a:lnTo>
                    <a:cubicBezTo>
                      <a:pt x="28623" y="11097"/>
                      <a:pt x="28599" y="10942"/>
                      <a:pt x="28563" y="10776"/>
                    </a:cubicBezTo>
                    <a:lnTo>
                      <a:pt x="28539" y="10692"/>
                    </a:lnTo>
                    <a:cubicBezTo>
                      <a:pt x="28504" y="10526"/>
                      <a:pt x="28456" y="10371"/>
                      <a:pt x="28420" y="10216"/>
                    </a:cubicBezTo>
                    <a:cubicBezTo>
                      <a:pt x="28420" y="10204"/>
                      <a:pt x="28420" y="10192"/>
                      <a:pt x="28408" y="10180"/>
                    </a:cubicBezTo>
                    <a:cubicBezTo>
                      <a:pt x="28397" y="10168"/>
                      <a:pt x="28397" y="10145"/>
                      <a:pt x="28397" y="10133"/>
                    </a:cubicBezTo>
                    <a:cubicBezTo>
                      <a:pt x="28349" y="9966"/>
                      <a:pt x="28289" y="9799"/>
                      <a:pt x="28242" y="9633"/>
                    </a:cubicBezTo>
                    <a:cubicBezTo>
                      <a:pt x="28194" y="9478"/>
                      <a:pt x="28135" y="9311"/>
                      <a:pt x="28075" y="9156"/>
                    </a:cubicBezTo>
                    <a:lnTo>
                      <a:pt x="28051" y="9097"/>
                    </a:lnTo>
                    <a:lnTo>
                      <a:pt x="28039" y="9073"/>
                    </a:lnTo>
                    <a:cubicBezTo>
                      <a:pt x="27980" y="8906"/>
                      <a:pt x="27908" y="8740"/>
                      <a:pt x="27837" y="8573"/>
                    </a:cubicBezTo>
                    <a:lnTo>
                      <a:pt x="27801" y="8490"/>
                    </a:lnTo>
                    <a:cubicBezTo>
                      <a:pt x="27730" y="8323"/>
                      <a:pt x="27658" y="8168"/>
                      <a:pt x="27587" y="8013"/>
                    </a:cubicBezTo>
                    <a:lnTo>
                      <a:pt x="27575" y="7978"/>
                    </a:lnTo>
                    <a:cubicBezTo>
                      <a:pt x="27575" y="7966"/>
                      <a:pt x="27563" y="7954"/>
                      <a:pt x="27551" y="7942"/>
                    </a:cubicBezTo>
                    <a:cubicBezTo>
                      <a:pt x="27468" y="7763"/>
                      <a:pt x="27373" y="7585"/>
                      <a:pt x="27277" y="7406"/>
                    </a:cubicBezTo>
                    <a:cubicBezTo>
                      <a:pt x="27265" y="7382"/>
                      <a:pt x="27254" y="7371"/>
                      <a:pt x="27242" y="7347"/>
                    </a:cubicBezTo>
                    <a:cubicBezTo>
                      <a:pt x="27146" y="7168"/>
                      <a:pt x="27039" y="6990"/>
                      <a:pt x="26944" y="6823"/>
                    </a:cubicBezTo>
                    <a:lnTo>
                      <a:pt x="26932" y="6799"/>
                    </a:lnTo>
                    <a:cubicBezTo>
                      <a:pt x="26920" y="6775"/>
                      <a:pt x="26896" y="6751"/>
                      <a:pt x="26884" y="6728"/>
                    </a:cubicBezTo>
                    <a:cubicBezTo>
                      <a:pt x="26837" y="6656"/>
                      <a:pt x="26789" y="6585"/>
                      <a:pt x="26753" y="6513"/>
                    </a:cubicBezTo>
                    <a:lnTo>
                      <a:pt x="26670" y="6394"/>
                    </a:lnTo>
                    <a:lnTo>
                      <a:pt x="26539" y="6192"/>
                    </a:lnTo>
                    <a:lnTo>
                      <a:pt x="26456" y="6085"/>
                    </a:lnTo>
                    <a:cubicBezTo>
                      <a:pt x="26408" y="6013"/>
                      <a:pt x="26349" y="5942"/>
                      <a:pt x="26301" y="5858"/>
                    </a:cubicBezTo>
                    <a:cubicBezTo>
                      <a:pt x="26277" y="5835"/>
                      <a:pt x="26265" y="5811"/>
                      <a:pt x="26242" y="5787"/>
                    </a:cubicBezTo>
                    <a:cubicBezTo>
                      <a:pt x="26170" y="5680"/>
                      <a:pt x="26087" y="5585"/>
                      <a:pt x="26015" y="5489"/>
                    </a:cubicBezTo>
                    <a:lnTo>
                      <a:pt x="26015" y="5477"/>
                    </a:lnTo>
                    <a:lnTo>
                      <a:pt x="25991" y="5454"/>
                    </a:lnTo>
                    <a:cubicBezTo>
                      <a:pt x="25872" y="5299"/>
                      <a:pt x="25753" y="5156"/>
                      <a:pt x="25634" y="5001"/>
                    </a:cubicBezTo>
                    <a:cubicBezTo>
                      <a:pt x="25622" y="5001"/>
                      <a:pt x="25622" y="4989"/>
                      <a:pt x="25610" y="4977"/>
                    </a:cubicBezTo>
                    <a:cubicBezTo>
                      <a:pt x="25491" y="4834"/>
                      <a:pt x="25360" y="4704"/>
                      <a:pt x="25229" y="4561"/>
                    </a:cubicBezTo>
                    <a:cubicBezTo>
                      <a:pt x="25218" y="4549"/>
                      <a:pt x="25206" y="4525"/>
                      <a:pt x="25182" y="4513"/>
                    </a:cubicBezTo>
                    <a:cubicBezTo>
                      <a:pt x="25051" y="4382"/>
                      <a:pt x="24932" y="4251"/>
                      <a:pt x="24801" y="4120"/>
                    </a:cubicBezTo>
                    <a:lnTo>
                      <a:pt x="24729" y="4061"/>
                    </a:lnTo>
                    <a:cubicBezTo>
                      <a:pt x="24598" y="3930"/>
                      <a:pt x="24467" y="3811"/>
                      <a:pt x="24337" y="3691"/>
                    </a:cubicBezTo>
                    <a:lnTo>
                      <a:pt x="24301" y="3656"/>
                    </a:lnTo>
                    <a:lnTo>
                      <a:pt x="24265" y="3620"/>
                    </a:lnTo>
                    <a:cubicBezTo>
                      <a:pt x="24146" y="3513"/>
                      <a:pt x="24015" y="3418"/>
                      <a:pt x="23896" y="3310"/>
                    </a:cubicBezTo>
                    <a:lnTo>
                      <a:pt x="23860" y="3287"/>
                    </a:lnTo>
                    <a:cubicBezTo>
                      <a:pt x="23741" y="3191"/>
                      <a:pt x="23622" y="3096"/>
                      <a:pt x="23503" y="3001"/>
                    </a:cubicBezTo>
                    <a:lnTo>
                      <a:pt x="23420" y="2941"/>
                    </a:lnTo>
                    <a:cubicBezTo>
                      <a:pt x="23301" y="2846"/>
                      <a:pt x="23170" y="2751"/>
                      <a:pt x="23039" y="2656"/>
                    </a:cubicBezTo>
                    <a:lnTo>
                      <a:pt x="22955" y="2608"/>
                    </a:lnTo>
                    <a:cubicBezTo>
                      <a:pt x="22824" y="2513"/>
                      <a:pt x="22705" y="2429"/>
                      <a:pt x="22574" y="2346"/>
                    </a:cubicBezTo>
                    <a:lnTo>
                      <a:pt x="22539" y="2322"/>
                    </a:lnTo>
                    <a:cubicBezTo>
                      <a:pt x="22396" y="2227"/>
                      <a:pt x="22265" y="2144"/>
                      <a:pt x="22122" y="2060"/>
                    </a:cubicBezTo>
                    <a:lnTo>
                      <a:pt x="22027" y="2013"/>
                    </a:lnTo>
                    <a:cubicBezTo>
                      <a:pt x="21884" y="1929"/>
                      <a:pt x="21753" y="1846"/>
                      <a:pt x="21610" y="1763"/>
                    </a:cubicBezTo>
                    <a:lnTo>
                      <a:pt x="21539" y="1739"/>
                    </a:lnTo>
                    <a:cubicBezTo>
                      <a:pt x="21408" y="1667"/>
                      <a:pt x="21277" y="1596"/>
                      <a:pt x="21134" y="1525"/>
                    </a:cubicBezTo>
                    <a:lnTo>
                      <a:pt x="21062" y="1489"/>
                    </a:lnTo>
                    <a:cubicBezTo>
                      <a:pt x="20919" y="1417"/>
                      <a:pt x="20765" y="1346"/>
                      <a:pt x="20622" y="1275"/>
                    </a:cubicBezTo>
                    <a:lnTo>
                      <a:pt x="20574" y="1263"/>
                    </a:lnTo>
                    <a:lnTo>
                      <a:pt x="20527" y="1239"/>
                    </a:lnTo>
                    <a:cubicBezTo>
                      <a:pt x="20360" y="1167"/>
                      <a:pt x="20193" y="1096"/>
                      <a:pt x="20026" y="1024"/>
                    </a:cubicBezTo>
                    <a:lnTo>
                      <a:pt x="19955" y="1001"/>
                    </a:lnTo>
                    <a:cubicBezTo>
                      <a:pt x="19788" y="929"/>
                      <a:pt x="19610" y="870"/>
                      <a:pt x="19431" y="810"/>
                    </a:cubicBezTo>
                    <a:lnTo>
                      <a:pt x="19419" y="810"/>
                    </a:lnTo>
                    <a:cubicBezTo>
                      <a:pt x="19241" y="739"/>
                      <a:pt x="19050" y="679"/>
                      <a:pt x="18872" y="632"/>
                    </a:cubicBezTo>
                    <a:lnTo>
                      <a:pt x="18788" y="608"/>
                    </a:lnTo>
                    <a:cubicBezTo>
                      <a:pt x="18622" y="548"/>
                      <a:pt x="18443" y="501"/>
                      <a:pt x="18264" y="453"/>
                    </a:cubicBezTo>
                    <a:lnTo>
                      <a:pt x="18217" y="441"/>
                    </a:lnTo>
                    <a:lnTo>
                      <a:pt x="18145" y="429"/>
                    </a:lnTo>
                    <a:lnTo>
                      <a:pt x="17907" y="370"/>
                    </a:lnTo>
                    <a:lnTo>
                      <a:pt x="17752" y="334"/>
                    </a:lnTo>
                    <a:lnTo>
                      <a:pt x="17490" y="274"/>
                    </a:lnTo>
                    <a:lnTo>
                      <a:pt x="17371" y="251"/>
                    </a:lnTo>
                    <a:cubicBezTo>
                      <a:pt x="17252" y="227"/>
                      <a:pt x="17121" y="203"/>
                      <a:pt x="16990" y="179"/>
                    </a:cubicBezTo>
                    <a:lnTo>
                      <a:pt x="16955" y="179"/>
                    </a:lnTo>
                    <a:cubicBezTo>
                      <a:pt x="16836" y="155"/>
                      <a:pt x="16717" y="143"/>
                      <a:pt x="16597" y="132"/>
                    </a:cubicBezTo>
                    <a:lnTo>
                      <a:pt x="16526" y="132"/>
                    </a:lnTo>
                    <a:cubicBezTo>
                      <a:pt x="16312" y="96"/>
                      <a:pt x="16097" y="72"/>
                      <a:pt x="15883" y="48"/>
                    </a:cubicBezTo>
                    <a:lnTo>
                      <a:pt x="15847" y="48"/>
                    </a:lnTo>
                    <a:cubicBezTo>
                      <a:pt x="15621" y="36"/>
                      <a:pt x="15395" y="12"/>
                      <a:pt x="15169" y="1"/>
                    </a:cubicBezTo>
                    <a:close/>
                  </a:path>
                </a:pathLst>
              </a:custGeom>
              <a:solidFill>
                <a:srgbClr val="008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defRPr/>
                </a:pPr>
                <a:endPara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5" name="Google Shape;1521;p44"/>
            <p:cNvSpPr txBox="1"/>
            <p:nvPr/>
          </p:nvSpPr>
          <p:spPr>
            <a:xfrm>
              <a:off x="1645587" y="2795965"/>
              <a:ext cx="776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AEC0"/>
                  </a:solidFill>
                  <a:effectLst/>
                  <a:uLnTx/>
                  <a:uFillTx/>
                  <a:latin typeface="+mn-ea"/>
                  <a:ea typeface="+mn-ea"/>
                  <a:cs typeface="Fira Sans Extra Condensed Medium"/>
                  <a:sym typeface="Fira Sans Extra Condensed Medium"/>
                </a:rPr>
                <a:t>一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AEC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52" name="Google Shape;1522;p44"/>
          <p:cNvSpPr txBox="1"/>
          <p:nvPr/>
        </p:nvSpPr>
        <p:spPr>
          <a:xfrm>
            <a:off x="3087191" y="6003752"/>
            <a:ext cx="1247737" cy="3724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基础要求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1523;p44"/>
          <p:cNvSpPr/>
          <p:nvPr/>
        </p:nvSpPr>
        <p:spPr>
          <a:xfrm>
            <a:off x="6201018" y="3477413"/>
            <a:ext cx="112343" cy="468599"/>
          </a:xfrm>
          <a:prstGeom prst="rect">
            <a:avLst/>
          </a:prstGeom>
          <a:solidFill>
            <a:srgbClr val="6B94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Google Shape;1524;p44"/>
          <p:cNvSpPr/>
          <p:nvPr/>
        </p:nvSpPr>
        <p:spPr>
          <a:xfrm>
            <a:off x="6201018" y="4302739"/>
            <a:ext cx="112343" cy="468599"/>
          </a:xfrm>
          <a:prstGeom prst="rect">
            <a:avLst/>
          </a:prstGeom>
          <a:solidFill>
            <a:srgbClr val="027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1525;p44"/>
          <p:cNvSpPr/>
          <p:nvPr/>
        </p:nvSpPr>
        <p:spPr>
          <a:xfrm>
            <a:off x="6201018" y="5169343"/>
            <a:ext cx="112343" cy="468599"/>
          </a:xfrm>
          <a:prstGeom prst="rect">
            <a:avLst/>
          </a:prstGeom>
          <a:solidFill>
            <a:srgbClr val="00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56" name="Google Shape;1526;p44"/>
          <p:cNvSpPr/>
          <p:nvPr/>
        </p:nvSpPr>
        <p:spPr>
          <a:xfrm>
            <a:off x="6201018" y="5943121"/>
            <a:ext cx="112343" cy="468599"/>
          </a:xfrm>
          <a:prstGeom prst="rect">
            <a:avLst/>
          </a:prstGeom>
          <a:solidFill>
            <a:srgbClr val="00AE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57" name="Google Shape;1522;p44"/>
          <p:cNvSpPr txBox="1"/>
          <p:nvPr/>
        </p:nvSpPr>
        <p:spPr>
          <a:xfrm>
            <a:off x="730997" y="4548238"/>
            <a:ext cx="1123570" cy="37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评级：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C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58" name="Google Shape;1522;p44"/>
          <p:cNvSpPr txBox="1"/>
          <p:nvPr/>
        </p:nvSpPr>
        <p:spPr>
          <a:xfrm>
            <a:off x="1595987" y="3668806"/>
            <a:ext cx="1123570" cy="37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评级：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B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sp>
        <p:nvSpPr>
          <p:cNvPr id="59" name="Google Shape;1522;p44"/>
          <p:cNvSpPr txBox="1"/>
          <p:nvPr/>
        </p:nvSpPr>
        <p:spPr>
          <a:xfrm>
            <a:off x="2384085" y="2842167"/>
            <a:ext cx="1280807" cy="37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评级：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Fira Sans Extra Condensed Medium"/>
                <a:sym typeface="Fira Sans Extra Condensed Medium"/>
              </a:rPr>
              <a:t>A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Fira Sans Extra Condensed Medium"/>
              <a:sym typeface="Fira Sans Extra Condensed Medium"/>
            </a:endParaRPr>
          </a:p>
        </p:txBody>
      </p:sp>
      <p:pic>
        <p:nvPicPr>
          <p:cNvPr id="60" name="图片 59" descr="勾-镂空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23610" y="880745"/>
            <a:ext cx="406400" cy="406400"/>
          </a:xfrm>
          <a:prstGeom prst="rect">
            <a:avLst/>
          </a:prstGeom>
        </p:spPr>
      </p:pic>
      <p:pic>
        <p:nvPicPr>
          <p:cNvPr id="61" name="图片 60" descr="勾-镂空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78395" y="1287145"/>
            <a:ext cx="406400" cy="406400"/>
          </a:xfrm>
          <a:prstGeom prst="rect">
            <a:avLst/>
          </a:prstGeom>
        </p:spPr>
      </p:pic>
      <p:pic>
        <p:nvPicPr>
          <p:cNvPr id="62" name="图片 61" descr="勾-镂空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13170" y="1792605"/>
            <a:ext cx="406400" cy="406400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8272780" y="19729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64" name="图片 63" descr="勾-镂空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78395" y="2255520"/>
            <a:ext cx="4064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275951" y="1566950"/>
            <a:ext cx="4175820" cy="4206908"/>
            <a:chOff x="4768819" y="1747380"/>
            <a:chExt cx="4175820" cy="4206908"/>
          </a:xfrm>
        </p:grpSpPr>
        <p:grpSp>
          <p:nvGrpSpPr>
            <p:cNvPr id="13" name="组合 12"/>
            <p:cNvGrpSpPr/>
            <p:nvPr/>
          </p:nvGrpSpPr>
          <p:grpSpPr>
            <a:xfrm>
              <a:off x="4768820" y="1747380"/>
              <a:ext cx="3805988" cy="523220"/>
              <a:chOff x="1877055" y="1744795"/>
              <a:chExt cx="3805988" cy="52322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877055" y="1815905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2065021" y="1744795"/>
                <a:ext cx="361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1</a:t>
                </a:r>
                <a:r>
                  <a:rPr lang="en-US" altLang="zh-CN" sz="2800" b="1" dirty="0">
                    <a:solidFill>
                      <a:schemeClr val="accent6"/>
                    </a:solidFill>
                  </a:rPr>
                  <a:t>  </a:t>
                </a:r>
                <a:r>
                  <a:rPr lang="zh-CN" altLang="en-US" sz="2800" b="1" dirty="0"/>
                  <a:t>研究背景与意义</a:t>
                </a:r>
                <a:endParaRPr lang="zh-CN" altLang="en-US" sz="28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68819" y="2668302"/>
              <a:ext cx="4175820" cy="523220"/>
              <a:chOff x="1877054" y="3167390"/>
              <a:chExt cx="4175820" cy="52322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003C8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2  </a:t>
                </a:r>
                <a:r>
                  <a:rPr lang="zh-CN" altLang="en-US" sz="2800" b="1" dirty="0"/>
                  <a:t>研究内容与思路</a:t>
                </a:r>
                <a:endParaRPr lang="zh-CN" altLang="en-US" sz="2800" b="1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768819" y="3589224"/>
              <a:ext cx="4175820" cy="523220"/>
              <a:chOff x="1877054" y="3167390"/>
              <a:chExt cx="4175820" cy="52322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3  </a:t>
                </a:r>
                <a:r>
                  <a:rPr lang="zh-CN" altLang="en-US" sz="2800" b="1" dirty="0"/>
                  <a:t>技术实现方案</a:t>
                </a:r>
                <a:endParaRPr lang="zh-CN" altLang="en-US" sz="2800" b="1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68819" y="4510146"/>
              <a:ext cx="4175820" cy="523220"/>
              <a:chOff x="1877054" y="3167390"/>
              <a:chExt cx="4175820" cy="52322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4  </a:t>
                </a:r>
                <a:r>
                  <a:rPr lang="zh-CN" altLang="en-US" sz="2800" b="1" dirty="0"/>
                  <a:t>实验与成果展示</a:t>
                </a:r>
                <a:endParaRPr lang="zh-CN" altLang="en-US" sz="2800" b="1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768819" y="5431068"/>
              <a:ext cx="4175820" cy="523220"/>
              <a:chOff x="1877054" y="3167390"/>
              <a:chExt cx="4175820" cy="52322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309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309481"/>
                    </a:solidFill>
                  </a:rPr>
                  <a:t>5  </a:t>
                </a:r>
                <a:r>
                  <a:rPr lang="zh-CN" altLang="en-US" sz="2800" b="1" dirty="0">
                    <a:solidFill>
                      <a:srgbClr val="309481"/>
                    </a:solidFill>
                  </a:rPr>
                  <a:t>总结与讨论</a:t>
                </a:r>
                <a:endParaRPr lang="zh-CN" altLang="en-US" sz="2800" b="1" dirty="0">
                  <a:solidFill>
                    <a:srgbClr val="30948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总结与展望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2"/>
            <a:ext cx="11235193" cy="2763878"/>
          </a:xfrm>
        </p:spPr>
        <p:txBody>
          <a:bodyPr/>
          <a:lstStyle/>
          <a:p>
            <a:r>
              <a:rPr lang="zh-CN" altLang="en-US" b="1" dirty="0"/>
              <a:t>创新性</a:t>
            </a:r>
            <a:endParaRPr lang="en-US" altLang="zh-CN" b="1" dirty="0"/>
          </a:p>
          <a:p>
            <a:pPr lvl="1"/>
            <a:r>
              <a:rPr lang="en-US" altLang="zh-CN" b="1" dirty="0"/>
              <a:t>UI </a:t>
            </a:r>
            <a:r>
              <a:rPr lang="zh-CN" altLang="en-US" b="1" dirty="0"/>
              <a:t>控件的动态交互实验</a:t>
            </a:r>
            <a:endParaRPr lang="zh-CN" altLang="en-US" dirty="0"/>
          </a:p>
          <a:p>
            <a:pPr lvl="2"/>
            <a:r>
              <a:rPr lang="zh-CN" altLang="en-US" dirty="0"/>
              <a:t>将复杂模型操作封装到简洁可交互的</a:t>
            </a:r>
            <a:r>
              <a:rPr lang="en-US" altLang="zh-CN" dirty="0"/>
              <a:t>UI</a:t>
            </a:r>
            <a:r>
              <a:rPr lang="zh-CN" altLang="en-US" dirty="0"/>
              <a:t>控件实现模型选择、后端切换、</a:t>
            </a:r>
            <a:r>
              <a:rPr lang="en-US" altLang="zh-CN" dirty="0"/>
              <a:t>KV </a:t>
            </a:r>
            <a:r>
              <a:rPr lang="zh-CN" altLang="en-US" dirty="0"/>
              <a:t>设置。</a:t>
            </a:r>
            <a:endParaRPr lang="zh-CN" altLang="en-US" dirty="0"/>
          </a:p>
          <a:p>
            <a:pPr lvl="2"/>
            <a:r>
              <a:rPr lang="zh-CN" altLang="en-US" dirty="0"/>
              <a:t>使用随机颜色以及离线</a:t>
            </a:r>
            <a:r>
              <a:rPr lang="en-US" altLang="zh-CN" dirty="0"/>
              <a:t>ARS+TTS</a:t>
            </a:r>
            <a:r>
              <a:rPr lang="zh-CN" altLang="en-US" dirty="0"/>
              <a:t>，丰富交互功能。</a:t>
            </a:r>
            <a:endParaRPr lang="en-US" altLang="zh-CN" dirty="0"/>
          </a:p>
          <a:p>
            <a:pPr lvl="1"/>
            <a:r>
              <a:rPr lang="zh-CN" altLang="en-US" b="1" dirty="0"/>
              <a:t>蒸馏模型端侧部署</a:t>
            </a:r>
            <a:endParaRPr lang="en-US" altLang="zh-CN" b="1" dirty="0"/>
          </a:p>
          <a:p>
            <a:pPr lvl="2"/>
            <a:r>
              <a:rPr lang="zh-CN" altLang="en-US" dirty="0"/>
              <a:t>提升端侧复杂推理能力</a:t>
            </a:r>
            <a:endParaRPr lang="en-US" altLang="zh-CN" b="1" dirty="0"/>
          </a:p>
          <a:p>
            <a:r>
              <a:rPr lang="zh-CN" altLang="en-US" b="1" dirty="0"/>
              <a:t>局限性</a:t>
            </a:r>
            <a:endParaRPr lang="en-US" altLang="zh-CN" b="1" dirty="0"/>
          </a:p>
          <a:p>
            <a:pPr lvl="1"/>
            <a:r>
              <a:rPr lang="zh-CN" altLang="en-US" dirty="0"/>
              <a:t>测试手段局限</a:t>
            </a:r>
            <a:endParaRPr lang="en-US" altLang="zh-CN" dirty="0"/>
          </a:p>
          <a:p>
            <a:pPr lvl="1"/>
            <a:r>
              <a:rPr lang="zh-CN" altLang="en-US" dirty="0"/>
              <a:t>对后端问题的探究不足</a:t>
            </a:r>
            <a:endParaRPr lang="en-US" altLang="zh-CN" dirty="0"/>
          </a:p>
          <a:p>
            <a:pPr lvl="1"/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030" y="148324"/>
            <a:ext cx="10624551" cy="667478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总结与展望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2"/>
            <a:ext cx="11235193" cy="2763878"/>
          </a:xfrm>
        </p:spPr>
        <p:txBody>
          <a:bodyPr/>
          <a:lstStyle/>
          <a:p>
            <a:r>
              <a:rPr lang="zh-CN" altLang="en-US" b="1" dirty="0"/>
              <a:t>收获</a:t>
            </a:r>
            <a:endParaRPr lang="en-US" altLang="zh-CN" b="1" dirty="0"/>
          </a:p>
          <a:p>
            <a:pPr lvl="1"/>
            <a:r>
              <a:rPr lang="zh-CN" altLang="en-US" b="1" dirty="0"/>
              <a:t>移动端大模型部署实践</a:t>
            </a:r>
            <a:endParaRPr lang="zh-CN" altLang="en-US" dirty="0"/>
          </a:p>
          <a:p>
            <a:pPr lvl="2"/>
            <a:r>
              <a:rPr lang="zh-CN" altLang="en-US" dirty="0"/>
              <a:t>成功在安卓设备上运行本地大模型，掌握了 </a:t>
            </a:r>
            <a:r>
              <a:rPr lang="en-US" altLang="zh-CN" dirty="0"/>
              <a:t>MNN </a:t>
            </a:r>
            <a:r>
              <a:rPr lang="zh-CN" altLang="en-US" dirty="0"/>
              <a:t>等跨平台推理库在移动端的集成方法。学会了通过 </a:t>
            </a:r>
            <a:r>
              <a:rPr lang="en-US" altLang="zh-CN" dirty="0"/>
              <a:t>JNI </a:t>
            </a:r>
            <a:r>
              <a:rPr lang="zh-CN" altLang="en-US" dirty="0"/>
              <a:t>调用 </a:t>
            </a:r>
            <a:r>
              <a:rPr lang="en-US" altLang="zh-CN" dirty="0"/>
              <a:t>C++ </a:t>
            </a:r>
            <a:r>
              <a:rPr lang="zh-CN" altLang="en-US" dirty="0"/>
              <a:t>推理接口，实现端侧推理流程。</a:t>
            </a:r>
            <a:endParaRPr lang="en-US" altLang="zh-CN" dirty="0"/>
          </a:p>
          <a:p>
            <a:pPr lvl="1"/>
            <a:r>
              <a:rPr lang="zh-CN" altLang="en-US" b="1" dirty="0"/>
              <a:t>性能分析与优化意识</a:t>
            </a:r>
            <a:endParaRPr lang="zh-CN" altLang="en-US" dirty="0"/>
          </a:p>
          <a:p>
            <a:pPr lvl="2"/>
            <a:r>
              <a:rPr lang="zh-CN" altLang="en-US" dirty="0"/>
              <a:t>对不同设备、不同执行后端（</a:t>
            </a:r>
            <a:r>
              <a:rPr lang="en-US" altLang="zh-CN" dirty="0"/>
              <a:t>CPU / OpenCL / GPU</a:t>
            </a:r>
            <a:r>
              <a:rPr lang="zh-CN" altLang="en-US" dirty="0"/>
              <a:t>）性能差异有了直观认识。</a:t>
            </a:r>
            <a:endParaRPr lang="zh-CN" altLang="en-US" dirty="0"/>
          </a:p>
          <a:p>
            <a:r>
              <a:rPr lang="zh-CN" altLang="en-US" b="1" dirty="0"/>
              <a:t>未来</a:t>
            </a:r>
            <a:endParaRPr lang="en-US" altLang="zh-CN" b="1" dirty="0"/>
          </a:p>
          <a:p>
            <a:pPr lvl="1"/>
            <a:r>
              <a:rPr lang="zh-CN" altLang="en-US" b="1" dirty="0"/>
              <a:t>实验结果标准化</a:t>
            </a:r>
            <a:endParaRPr lang="zh-CN" altLang="en-US" dirty="0"/>
          </a:p>
          <a:p>
            <a:pPr lvl="2"/>
            <a:r>
              <a:rPr lang="zh-CN" altLang="en-US" dirty="0"/>
              <a:t>建立统一 </a:t>
            </a:r>
            <a:r>
              <a:rPr lang="en-US" altLang="zh-CN" dirty="0"/>
              <a:t>benchmark</a:t>
            </a:r>
            <a:r>
              <a:rPr lang="zh-CN" altLang="en-US" dirty="0"/>
              <a:t>，尝试记录能耗和发热情况，为移动端大模型部署提供更完整的数据支持。</a:t>
            </a:r>
            <a:endParaRPr lang="en-US" altLang="zh-CN" dirty="0"/>
          </a:p>
          <a:p>
            <a:pPr lvl="2"/>
            <a:r>
              <a:rPr lang="zh-CN" altLang="en-US" dirty="0"/>
              <a:t>探索量化、剪枝等模型压缩方法，提高本地模型运行速度和减少内存占用。</a:t>
            </a:r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研究背景与意义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140" y="1035685"/>
            <a:ext cx="10866755" cy="5407660"/>
          </a:xfrm>
        </p:spPr>
        <p:txBody>
          <a:bodyPr/>
          <a:lstStyle/>
          <a:p>
            <a:r>
              <a:rPr lang="zh-CN" altLang="en-US" sz="2400" b="1" dirty="0"/>
              <a:t>行业背景及技术挑战</a:t>
            </a:r>
            <a:endParaRPr lang="en-US" altLang="zh-CN" b="1" dirty="0"/>
          </a:p>
          <a:p>
            <a:pPr lvl="1"/>
            <a:r>
              <a:rPr lang="zh-CN" altLang="en-US" sz="2000" b="1" dirty="0"/>
              <a:t>行业背景</a:t>
            </a:r>
            <a:endParaRPr lang="zh-CN" altLang="en-US" b="1" dirty="0"/>
          </a:p>
          <a:p>
            <a:pPr lvl="2"/>
            <a:r>
              <a:rPr lang="zh-CN" altLang="en-US" sz="1800" b="1" dirty="0"/>
              <a:t>边缘智能需求激增：</a:t>
            </a:r>
            <a:r>
              <a:rPr lang="zh-CN" altLang="en-US" sz="1800" dirty="0"/>
              <a:t>大部分中小企业以及个人需要或者只能在</a:t>
            </a:r>
            <a:r>
              <a:rPr lang="zh-CN" altLang="en-US" sz="1800" b="1" dirty="0"/>
              <a:t>边缘端</a:t>
            </a:r>
            <a:r>
              <a:rPr lang="zh-CN" altLang="en-US" sz="1800" dirty="0"/>
              <a:t>处理数据，无力使用大规模服务器集群。在此情况下，</a:t>
            </a:r>
            <a:r>
              <a:rPr lang="zh-CN" altLang="en-US" sz="1800" b="1" dirty="0"/>
              <a:t>移动端</a:t>
            </a:r>
            <a:r>
              <a:rPr lang="en-US" altLang="zh-CN" sz="1800" b="1" dirty="0"/>
              <a:t> LLM </a:t>
            </a:r>
            <a:r>
              <a:rPr lang="zh-CN" altLang="en-US" sz="1800" b="1" dirty="0"/>
              <a:t>部署</a:t>
            </a:r>
            <a:r>
              <a:rPr lang="zh-CN" altLang="en-US" sz="1800" dirty="0"/>
              <a:t>成为关键切入点之一。</a:t>
            </a:r>
            <a:endParaRPr lang="zh-CN" altLang="en-US" sz="1800" dirty="0"/>
          </a:p>
          <a:p>
            <a:pPr lvl="1"/>
            <a:r>
              <a:rPr lang="zh-CN" altLang="en-US" sz="2000" b="1" dirty="0"/>
              <a:t>技术挑战</a:t>
            </a:r>
            <a:endParaRPr lang="zh-CN" altLang="en-US" sz="2000" b="1" dirty="0"/>
          </a:p>
          <a:p>
            <a:pPr lvl="2"/>
            <a:r>
              <a:rPr lang="zh-CN" altLang="en-US" sz="1800" b="1" dirty="0"/>
              <a:t>模型参数量与设备容量差异大</a:t>
            </a:r>
            <a:endParaRPr lang="zh-CN" altLang="en-US" sz="1800" b="1" dirty="0"/>
          </a:p>
          <a:p>
            <a:pPr lvl="2"/>
            <a:r>
              <a:rPr lang="zh-CN" altLang="en-US" sz="1800" b="1" dirty="0"/>
              <a:t>实时性要求高</a:t>
            </a:r>
            <a:endParaRPr lang="zh-CN" altLang="en-US" sz="1800" b="1" dirty="0"/>
          </a:p>
          <a:p>
            <a:pPr lvl="2"/>
            <a:r>
              <a:rPr lang="zh-CN" altLang="en-US" sz="1800" b="1" dirty="0"/>
              <a:t>硬件异构性</a:t>
            </a:r>
            <a:endParaRPr lang="zh-CN" altLang="en-US" sz="1800" b="1" dirty="0"/>
          </a:p>
          <a:p>
            <a:pPr lvl="0"/>
            <a:r>
              <a:rPr lang="zh-CN" altLang="en-US" sz="2400" b="1" dirty="0"/>
              <a:t>研究意义</a:t>
            </a:r>
            <a:endParaRPr lang="zh-CN" altLang="en-US" b="1" dirty="0"/>
          </a:p>
          <a:p>
            <a:pPr marL="720090" lvl="1" indent="-360045">
              <a:buFont typeface="Wingdings" panose="05000000000000000000" charset="0"/>
              <a:buChar char="u"/>
            </a:pPr>
            <a:r>
              <a:rPr lang="zh-CN" altLang="en-US" sz="2000" b="1" dirty="0">
                <a:solidFill>
                  <a:schemeClr val="tx1"/>
                </a:solidFill>
              </a:rPr>
              <a:t>理论价值：</a:t>
            </a:r>
            <a:r>
              <a:rPr lang="zh-CN" altLang="en-US" sz="2000" dirty="0">
                <a:solidFill>
                  <a:schemeClr val="tx1"/>
                </a:solidFill>
              </a:rPr>
              <a:t>突破移动端</a:t>
            </a:r>
            <a:r>
              <a:rPr lang="en-US" altLang="zh-CN" sz="2000" dirty="0">
                <a:solidFill>
                  <a:schemeClr val="tx1"/>
                </a:solidFill>
              </a:rPr>
              <a:t> LLM </a:t>
            </a:r>
            <a:r>
              <a:rPr lang="zh-CN" altLang="en-US" sz="2000" dirty="0">
                <a:solidFill>
                  <a:schemeClr val="tx1"/>
                </a:solidFill>
              </a:rPr>
              <a:t>部</a:t>
            </a:r>
            <a:r>
              <a:rPr lang="zh-CN" altLang="en-US" sz="2000" dirty="0">
                <a:solidFill>
                  <a:schemeClr val="tx1"/>
                </a:solidFill>
              </a:rPr>
              <a:t>署的算力</a:t>
            </a:r>
            <a:r>
              <a:rPr lang="en-US" altLang="zh-CN" sz="2000" dirty="0">
                <a:solidFill>
                  <a:schemeClr val="tx1"/>
                </a:solidFill>
              </a:rPr>
              <a:t>-</a:t>
            </a:r>
            <a:r>
              <a:rPr lang="zh-CN" altLang="en-US" sz="2000" dirty="0">
                <a:solidFill>
                  <a:schemeClr val="tx1"/>
                </a:solidFill>
              </a:rPr>
              <a:t>能效</a:t>
            </a:r>
            <a:r>
              <a:rPr lang="en-US" altLang="zh-CN" sz="2000" dirty="0">
                <a:solidFill>
                  <a:schemeClr val="tx1"/>
                </a:solidFill>
              </a:rPr>
              <a:t>-</a:t>
            </a:r>
            <a:r>
              <a:rPr lang="zh-CN" altLang="en-US" sz="2000" dirty="0">
                <a:solidFill>
                  <a:schemeClr val="tx1"/>
                </a:solidFill>
              </a:rPr>
              <a:t>精度三角约束。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marL="720090" lvl="1" indent="-360045">
              <a:buFont typeface="Wingdings" panose="05000000000000000000" charset="0"/>
              <a:buChar char="u"/>
            </a:pPr>
            <a:r>
              <a:rPr lang="zh-CN" altLang="en-US" sz="2000" b="1" dirty="0">
                <a:solidFill>
                  <a:schemeClr val="tx1"/>
                </a:solidFill>
              </a:rPr>
              <a:t>应用价值：</a:t>
            </a:r>
            <a:r>
              <a:rPr lang="zh-CN" altLang="en-US" sz="2000" dirty="0">
                <a:solidFill>
                  <a:schemeClr val="tx1"/>
                </a:solidFill>
              </a:rPr>
              <a:t>构建隐私安全的本地化</a:t>
            </a:r>
            <a:r>
              <a:rPr lang="en-US" altLang="zh-CN" sz="2000" dirty="0">
                <a:solidFill>
                  <a:schemeClr val="tx1"/>
                </a:solidFill>
              </a:rPr>
              <a:t> AI </a:t>
            </a:r>
            <a:r>
              <a:rPr lang="zh-CN" altLang="en-US" sz="2000" dirty="0">
                <a:solidFill>
                  <a:schemeClr val="tx1"/>
                </a:solidFill>
              </a:rPr>
              <a:t>助手，降低云端依赖。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marL="720090" lvl="1" indent="-360045">
              <a:buFont typeface="Wingdings" panose="05000000000000000000" charset="0"/>
              <a:buChar char="u"/>
            </a:pPr>
            <a:r>
              <a:rPr lang="zh-CN" altLang="en-US" sz="2000" b="1" dirty="0">
                <a:solidFill>
                  <a:schemeClr val="tx1"/>
                </a:solidFill>
              </a:rPr>
              <a:t>产业价值：</a:t>
            </a:r>
            <a:r>
              <a:rPr lang="zh-CN" altLang="en-US" sz="2000" dirty="0">
                <a:solidFill>
                  <a:schemeClr val="tx1"/>
                </a:solidFill>
              </a:rPr>
              <a:t>为</a:t>
            </a:r>
            <a:r>
              <a:rPr lang="en-US" altLang="zh-CN" sz="2000" dirty="0">
                <a:solidFill>
                  <a:schemeClr val="tx1"/>
                </a:solidFill>
              </a:rPr>
              <a:t> AR </a:t>
            </a:r>
            <a:r>
              <a:rPr lang="zh-CN" altLang="en-US" sz="2000" dirty="0">
                <a:solidFill>
                  <a:schemeClr val="tx1"/>
                </a:solidFill>
              </a:rPr>
              <a:t>眼镜、智能车载等边缘设备提供可复用的技术方案。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marL="273050" lvl="1" indent="0">
              <a:buNone/>
            </a:pP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0c596b700cb51149f3a937015edd7a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2646045"/>
            <a:ext cx="3937000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相关课程支撑目标情况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3135624"/>
          </a:xfrm>
        </p:spPr>
        <p:txBody>
          <a:bodyPr/>
          <a:lstStyle/>
          <a:p>
            <a:r>
              <a:rPr lang="zh-CN" altLang="en-US" b="1" dirty="0"/>
              <a:t>本科课程知识支撑</a:t>
            </a:r>
            <a:endParaRPr lang="en-US" altLang="zh-CN" b="1" dirty="0"/>
          </a:p>
          <a:p>
            <a:pPr lvl="1"/>
            <a:r>
              <a:rPr lang="zh-CN" altLang="en-US" dirty="0"/>
              <a:t>面向对象编程、操作系统与计算机组成、机器学习、方法论、</a:t>
            </a:r>
            <a:r>
              <a:rPr lang="en-US" altLang="zh-CN" dirty="0"/>
              <a:t>Android</a:t>
            </a:r>
            <a:r>
              <a:rPr lang="zh-CN" altLang="en-US" dirty="0"/>
              <a:t>开发等</a:t>
            </a:r>
            <a:endParaRPr lang="zh-CN" altLang="en-US" b="1" dirty="0"/>
          </a:p>
          <a:p>
            <a:r>
              <a:rPr lang="zh-CN" altLang="en-US" b="1" dirty="0"/>
              <a:t>技术栈总结</a:t>
            </a:r>
            <a:endParaRPr lang="zh-CN" altLang="en-US" dirty="0"/>
          </a:p>
          <a:p>
            <a:pPr lvl="1"/>
            <a:r>
              <a:rPr lang="zh-CN" altLang="en-US" b="1" dirty="0"/>
              <a:t>语言与平台</a:t>
            </a:r>
            <a:r>
              <a:rPr lang="zh-CN" altLang="en-US" dirty="0"/>
              <a:t>：</a:t>
            </a:r>
            <a:r>
              <a:rPr lang="en-US" altLang="zh-CN" dirty="0"/>
              <a:t>Kotlin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（</a:t>
            </a:r>
            <a:r>
              <a:rPr lang="en-US" altLang="zh-CN" dirty="0"/>
              <a:t>JNI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b="1" dirty="0"/>
              <a:t>开发框架</a:t>
            </a:r>
            <a:r>
              <a:rPr lang="zh-CN" altLang="en-US" dirty="0"/>
              <a:t>：</a:t>
            </a:r>
            <a:r>
              <a:rPr lang="en-US" altLang="zh-CN" dirty="0"/>
              <a:t>Android SDK</a:t>
            </a:r>
            <a:r>
              <a:rPr lang="zh-CN" altLang="en-US" dirty="0"/>
              <a:t>、</a:t>
            </a:r>
            <a:r>
              <a:rPr lang="en-US" altLang="zh-CN" dirty="0"/>
              <a:t>MNN</a:t>
            </a:r>
            <a:endParaRPr lang="zh-CN" altLang="en-US" dirty="0"/>
          </a:p>
          <a:p>
            <a:pPr lvl="1"/>
            <a:r>
              <a:rPr lang="zh-CN" altLang="en-US" b="1" dirty="0"/>
              <a:t>版本管理与协作：</a:t>
            </a:r>
            <a:r>
              <a:rPr lang="en-US" altLang="zh-CN" dirty="0"/>
              <a:t>Git</a:t>
            </a:r>
            <a:endParaRPr lang="en-US" altLang="zh-CN" b="1" dirty="0"/>
          </a:p>
          <a:p>
            <a:r>
              <a:rPr lang="zh-CN" altLang="en-US" b="1" dirty="0"/>
              <a:t>课程总结</a:t>
            </a:r>
            <a:endParaRPr lang="en-US" altLang="zh-CN" b="1" dirty="0"/>
          </a:p>
          <a:p>
            <a:pPr lvl="1"/>
            <a:r>
              <a:rPr lang="zh-CN" altLang="en-US" dirty="0"/>
              <a:t>本实验较好地体现了顶点课程的核心目标</a:t>
            </a:r>
            <a:r>
              <a:rPr lang="en-US" altLang="zh-CN" dirty="0"/>
              <a:t>——</a:t>
            </a:r>
            <a:r>
              <a:rPr lang="zh-CN" altLang="en-US" dirty="0"/>
              <a:t>检验本科后期综合知识体系和技术能力，尤其在</a:t>
            </a:r>
            <a:r>
              <a:rPr lang="zh-CN" altLang="en-US" b="1" dirty="0"/>
              <a:t>跨课程整合、工程实践能力和创新探索</a:t>
            </a:r>
            <a:r>
              <a:rPr lang="zh-CN" altLang="en-US" dirty="0"/>
              <a:t>方面达成了预期。同时，仍存在</a:t>
            </a:r>
            <a:r>
              <a:rPr lang="zh-CN" altLang="en-US" b="1" dirty="0"/>
              <a:t>高阶优化与标准化实验方法</a:t>
            </a:r>
            <a:r>
              <a:rPr lang="zh-CN" altLang="en-US" dirty="0"/>
              <a:t>可进一步探索的空间。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275951" y="1566950"/>
            <a:ext cx="4175820" cy="4206908"/>
            <a:chOff x="4768819" y="1747380"/>
            <a:chExt cx="4175820" cy="4206908"/>
          </a:xfrm>
        </p:grpSpPr>
        <p:grpSp>
          <p:nvGrpSpPr>
            <p:cNvPr id="13" name="组合 12"/>
            <p:cNvGrpSpPr/>
            <p:nvPr/>
          </p:nvGrpSpPr>
          <p:grpSpPr>
            <a:xfrm>
              <a:off x="4768820" y="1747380"/>
              <a:ext cx="3805988" cy="523220"/>
              <a:chOff x="1877055" y="1744795"/>
              <a:chExt cx="3805988" cy="52322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877055" y="1815905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2065021" y="1744795"/>
                <a:ext cx="361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1</a:t>
                </a:r>
                <a:r>
                  <a:rPr lang="en-US" altLang="zh-CN" sz="2800" b="1" dirty="0">
                    <a:solidFill>
                      <a:schemeClr val="accent6"/>
                    </a:solidFill>
                  </a:rPr>
                  <a:t>  </a:t>
                </a:r>
                <a:r>
                  <a:rPr lang="zh-CN" altLang="en-US" sz="2800" b="1" dirty="0"/>
                  <a:t>研究背景与意义</a:t>
                </a:r>
                <a:endParaRPr lang="zh-CN" altLang="en-US" sz="28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68819" y="2668302"/>
              <a:ext cx="4175820" cy="523220"/>
              <a:chOff x="1877054" y="3167390"/>
              <a:chExt cx="4175820" cy="52322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309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309481"/>
                    </a:solidFill>
                  </a:rPr>
                  <a:t>2</a:t>
                </a:r>
                <a:r>
                  <a:rPr lang="en-US" altLang="zh-CN" sz="2800" b="1" dirty="0"/>
                  <a:t>  </a:t>
                </a:r>
                <a:r>
                  <a:rPr lang="zh-CN" altLang="en-US" sz="2800" b="1" dirty="0">
                    <a:solidFill>
                      <a:srgbClr val="309481"/>
                    </a:solidFill>
                  </a:rPr>
                  <a:t>研究内容与思路</a:t>
                </a:r>
                <a:endParaRPr lang="zh-CN" altLang="en-US" sz="2800" b="1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768819" y="3589224"/>
              <a:ext cx="4175820" cy="523220"/>
              <a:chOff x="1877054" y="3167390"/>
              <a:chExt cx="4175820" cy="52322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3  </a:t>
                </a:r>
                <a:r>
                  <a:rPr lang="zh-CN" altLang="en-US" sz="2800" b="1" dirty="0"/>
                  <a:t>技术实现方案</a:t>
                </a:r>
                <a:endParaRPr lang="zh-CN" altLang="en-US" sz="2800" b="1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68819" y="4510146"/>
              <a:ext cx="4175820" cy="523220"/>
              <a:chOff x="1877054" y="3167390"/>
              <a:chExt cx="4175820" cy="52322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4  </a:t>
                </a:r>
                <a:r>
                  <a:rPr lang="zh-CN" altLang="en-US" sz="2800" b="1" dirty="0"/>
                  <a:t>实验与成果展示</a:t>
                </a:r>
                <a:endParaRPr lang="zh-CN" altLang="en-US" sz="2800" b="1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768819" y="5431068"/>
              <a:ext cx="4175820" cy="523220"/>
              <a:chOff x="1877054" y="3167390"/>
              <a:chExt cx="4175820" cy="52322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5  </a:t>
                </a:r>
                <a:r>
                  <a:rPr lang="zh-CN" altLang="en-US" sz="2800" b="1" dirty="0"/>
                  <a:t>总结与讨论</a:t>
                </a:r>
                <a:endParaRPr lang="zh-CN" altLang="en-US" sz="2800" b="1" dirty="0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研究目标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045" y="1361718"/>
            <a:ext cx="11235193" cy="2161604"/>
          </a:xfrm>
        </p:spPr>
        <p:txBody>
          <a:bodyPr/>
          <a:lstStyle/>
          <a:p>
            <a:r>
              <a:rPr lang="zh-CN" altLang="en-US" b="1" dirty="0"/>
              <a:t>核心技术目标</a:t>
            </a:r>
            <a:endParaRPr lang="en-US" altLang="zh-CN" b="1" dirty="0"/>
          </a:p>
          <a:p>
            <a:pPr lvl="1"/>
            <a:r>
              <a:rPr lang="zh-CN" altLang="en-US" b="1" dirty="0"/>
              <a:t>模型轻量化</a:t>
            </a:r>
            <a:endParaRPr lang="zh-CN" altLang="en-US" b="1" dirty="0"/>
          </a:p>
          <a:p>
            <a:pPr marL="360045" lvl="1" indent="0">
              <a:buNone/>
            </a:pPr>
            <a:r>
              <a:rPr lang="en-US" altLang="zh-CN" b="1" dirty="0"/>
              <a:t>    </a:t>
            </a:r>
            <a:r>
              <a:rPr lang="zh-CN" altLang="en-US" sz="2000" dirty="0"/>
              <a:t>部署参数量尽可能大的模型，通过</a:t>
            </a:r>
            <a:r>
              <a:rPr lang="zh-CN" altLang="en-US" sz="2000" b="1" dirty="0"/>
              <a:t>量化</a:t>
            </a:r>
            <a:r>
              <a:rPr lang="zh-CN" altLang="en-US" sz="2000" dirty="0"/>
              <a:t>等方案，降低模型显存占用和性能要求，尽量降低精度损失。同时通过</a:t>
            </a:r>
            <a:r>
              <a:rPr lang="zh-CN" altLang="en-US" sz="2000" b="1" dirty="0"/>
              <a:t>知识蒸馏</a:t>
            </a:r>
            <a:r>
              <a:rPr lang="zh-CN" altLang="en-US" sz="2000" dirty="0"/>
              <a:t>提升小参数量模型的能力，满足实际应用。</a:t>
            </a:r>
            <a:endParaRPr lang="zh-CN" altLang="en-US" sz="2000" dirty="0"/>
          </a:p>
          <a:p>
            <a:pPr lvl="1"/>
            <a:r>
              <a:rPr lang="zh-CN" altLang="en-US" b="1" dirty="0"/>
              <a:t>加速性能</a:t>
            </a:r>
            <a:endParaRPr lang="zh-CN" altLang="en-US" b="1" dirty="0"/>
          </a:p>
          <a:p>
            <a:pPr marL="360045" lvl="1" indent="0">
              <a:buNone/>
            </a:pPr>
            <a:r>
              <a:rPr lang="en-US" altLang="zh-CN" b="1" dirty="0"/>
              <a:t>    </a:t>
            </a:r>
            <a:r>
              <a:rPr lang="zh-CN" altLang="en-US" sz="2000" dirty="0"/>
              <a:t>提高部署模型的推理速度。在手机本地运行的性能和功耗限制下，提高吞吐量，降低推理延迟，达到较好的人机交互功效。</a:t>
            </a:r>
            <a:endParaRPr lang="zh-CN" altLang="en-US" b="1" dirty="0"/>
          </a:p>
          <a:p>
            <a:pPr lvl="1"/>
            <a:r>
              <a:rPr lang="en-US" altLang="zh-CN" b="1" dirty="0"/>
              <a:t>APP</a:t>
            </a:r>
            <a:r>
              <a:rPr lang="zh-CN" altLang="en-US" b="1" dirty="0"/>
              <a:t>应用开发</a:t>
            </a:r>
            <a:endParaRPr lang="zh-CN" altLang="en-US" b="1" dirty="0"/>
          </a:p>
          <a:p>
            <a:pPr marL="360045" lvl="1" indent="0">
              <a:buNone/>
            </a:pPr>
            <a:r>
              <a:rPr lang="en-US" altLang="zh-CN" b="1" dirty="0"/>
              <a:t>    </a:t>
            </a:r>
            <a:r>
              <a:rPr lang="zh-CN" altLang="en-US" sz="2000" dirty="0"/>
              <a:t>支持多轮对话、文本生成、简单推理等核心能力。</a:t>
            </a:r>
            <a:endParaRPr lang="zh-CN" altLang="en-US" sz="2200" dirty="0"/>
          </a:p>
          <a:p>
            <a:pPr marL="360045" lvl="1" indent="0">
              <a:buNone/>
            </a:pP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研究思路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11235193" cy="587524"/>
          </a:xfrm>
        </p:spPr>
        <p:txBody>
          <a:bodyPr/>
          <a:lstStyle/>
          <a:p>
            <a:r>
              <a:rPr lang="zh-CN" altLang="en-US" b="1" dirty="0"/>
              <a:t>整体研究思路</a:t>
            </a:r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2251710" y="1840865"/>
            <a:ext cx="7412355" cy="706755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端侧部署</a:t>
            </a:r>
            <a:endParaRPr lang="zh-CN" altLang="en-US" sz="2000"/>
          </a:p>
          <a:p>
            <a:pPr algn="ctr"/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将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AI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模型直接运行在终端设备（手机）上，而非依赖云端服务器。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51710" y="3188970"/>
            <a:ext cx="7367905" cy="101473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模型轻量化</a:t>
            </a:r>
            <a:endParaRPr lang="zh-CN" altLang="en-US" sz="2000"/>
          </a:p>
          <a:p>
            <a:pPr algn="ctr"/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在保持模型性能的前提下，减少参数量、计算量与内存占用，适配端侧设备有限的硬件资源（如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CPU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NPU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、低功耗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GPU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）。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97075" y="4845050"/>
            <a:ext cx="7922260" cy="706755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推理加速</a:t>
            </a:r>
            <a:endParaRPr lang="zh-CN" altLang="en-US" sz="2000"/>
          </a:p>
          <a:p>
            <a:pPr algn="ctr"/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在模型轻量化基础上，进一步优化推理速度，满足端侧实时性要求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5756910" y="4284345"/>
            <a:ext cx="339725" cy="4806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5756910" y="2627630"/>
            <a:ext cx="339725" cy="48069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275951" y="1566950"/>
            <a:ext cx="4175820" cy="4206908"/>
            <a:chOff x="4768819" y="1747380"/>
            <a:chExt cx="4175820" cy="4206908"/>
          </a:xfrm>
        </p:grpSpPr>
        <p:grpSp>
          <p:nvGrpSpPr>
            <p:cNvPr id="13" name="组合 12"/>
            <p:cNvGrpSpPr/>
            <p:nvPr/>
          </p:nvGrpSpPr>
          <p:grpSpPr>
            <a:xfrm>
              <a:off x="4768820" y="1747380"/>
              <a:ext cx="3805988" cy="523220"/>
              <a:chOff x="1877055" y="1744795"/>
              <a:chExt cx="3805988" cy="52322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1877055" y="1815905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2065021" y="1744795"/>
                <a:ext cx="36180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1</a:t>
                </a:r>
                <a:r>
                  <a:rPr lang="en-US" altLang="zh-CN" sz="2800" b="1" dirty="0">
                    <a:solidFill>
                      <a:schemeClr val="accent6"/>
                    </a:solidFill>
                  </a:rPr>
                  <a:t>  </a:t>
                </a:r>
                <a:r>
                  <a:rPr lang="zh-CN" altLang="en-US" sz="2800" b="1" dirty="0"/>
                  <a:t>研究背景与意义</a:t>
                </a:r>
                <a:endParaRPr lang="zh-CN" altLang="en-US" sz="2800" b="1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768819" y="2668302"/>
              <a:ext cx="4175820" cy="523220"/>
              <a:chOff x="1877054" y="3167390"/>
              <a:chExt cx="4175820" cy="52322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003C8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2  </a:t>
                </a:r>
                <a:r>
                  <a:rPr lang="zh-CN" altLang="en-US" sz="2800" b="1" dirty="0"/>
                  <a:t>研究内容与思路</a:t>
                </a:r>
                <a:endParaRPr lang="zh-CN" altLang="en-US" sz="2800" b="1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768819" y="3589224"/>
              <a:ext cx="4175820" cy="523220"/>
              <a:chOff x="1877054" y="3167390"/>
              <a:chExt cx="4175820" cy="52322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rgbClr val="3094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309481"/>
                    </a:solidFill>
                  </a:rPr>
                  <a:t>3  </a:t>
                </a:r>
                <a:r>
                  <a:rPr lang="zh-CN" altLang="en-US" sz="2800" b="1" dirty="0">
                    <a:solidFill>
                      <a:srgbClr val="309481"/>
                    </a:solidFill>
                  </a:rPr>
                  <a:t>技术实现方案</a:t>
                </a:r>
                <a:endParaRPr lang="zh-CN" altLang="en-US" sz="2800" b="1" dirty="0">
                  <a:solidFill>
                    <a:srgbClr val="309481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768819" y="4510146"/>
              <a:ext cx="4175820" cy="523220"/>
              <a:chOff x="1877054" y="3167390"/>
              <a:chExt cx="4175820" cy="52322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4  </a:t>
                </a:r>
                <a:r>
                  <a:rPr lang="zh-CN" altLang="en-US" sz="2800" b="1" dirty="0"/>
                  <a:t>实验与成果展示</a:t>
                </a:r>
                <a:endParaRPr lang="zh-CN" altLang="en-US" sz="2800" b="1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768819" y="5431068"/>
              <a:ext cx="4175820" cy="523220"/>
              <a:chOff x="1877054" y="3167390"/>
              <a:chExt cx="4175820" cy="52322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877054" y="3238500"/>
                <a:ext cx="0" cy="381000"/>
              </a:xfrm>
              <a:prstGeom prst="line">
                <a:avLst/>
              </a:prstGeom>
              <a:ln w="825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2065019" y="3167390"/>
                <a:ext cx="39878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5  </a:t>
                </a:r>
                <a:r>
                  <a:rPr lang="zh-CN" altLang="en-US" sz="2800" b="1" dirty="0"/>
                  <a:t>总结与讨论</a:t>
                </a:r>
                <a:endParaRPr lang="zh-CN" altLang="en-US" sz="2800" b="1" dirty="0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系统总体设计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1354951" y="5248195"/>
            <a:ext cx="9482098" cy="7213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altLang="zh-CN" dirty="0"/>
              <a:t>Snapdragon 8 Gen 3 SoC</a:t>
            </a:r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1629015" y="5386827"/>
            <a:ext cx="2927616" cy="4059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Qualcomm Adreno 750 GPU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544415" y="5385547"/>
            <a:ext cx="2927616" cy="4059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ARMv9 </a:t>
            </a:r>
            <a:r>
              <a:rPr lang="zh-CN" altLang="en-US" sz="1400" dirty="0">
                <a:solidFill>
                  <a:schemeClr val="bg1"/>
                </a:solidFill>
              </a:rPr>
              <a:t>三丛集</a:t>
            </a:r>
            <a:r>
              <a:rPr lang="en-US" altLang="zh-CN" sz="1400" dirty="0">
                <a:solidFill>
                  <a:schemeClr val="bg1"/>
                </a:solidFill>
              </a:rPr>
              <a:t>(1+5+2)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353671" y="2150070"/>
            <a:ext cx="9482098" cy="2850955"/>
          </a:xfrm>
          <a:prstGeom prst="roundRect">
            <a:avLst/>
          </a:prstGeom>
          <a:solidFill>
            <a:srgbClr val="CBF3FF"/>
          </a:solidFill>
          <a:ln>
            <a:solidFill>
              <a:srgbClr val="CBF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640" t="9216"/>
          <a:stretch>
            <a:fillRect/>
          </a:stretch>
        </p:blipFill>
        <p:spPr>
          <a:xfrm>
            <a:off x="2301472" y="2150070"/>
            <a:ext cx="7586496" cy="2902355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1353671" y="1212815"/>
            <a:ext cx="9482098" cy="72136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10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1627735" y="1351447"/>
            <a:ext cx="2927616" cy="4059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Qwen3-4B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7543135" y="1350167"/>
            <a:ext cx="2927616" cy="4059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Qwen2.5-0.5B-distill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系统具体实现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030" y="1027073"/>
            <a:ext cx="2680533" cy="638648"/>
          </a:xfrm>
        </p:spPr>
        <p:txBody>
          <a:bodyPr/>
          <a:lstStyle/>
          <a:p>
            <a:r>
              <a:rPr lang="zh-CN" altLang="en-US" b="1" dirty="0"/>
              <a:t>端侧部署</a:t>
            </a:r>
            <a:endParaRPr lang="en-US" altLang="zh-CN" b="1" dirty="0"/>
          </a:p>
          <a:p>
            <a:pPr lvl="1"/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AC3-6159-4530-81F2-715F87DA7557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post_object_image_34491046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346" y="2609663"/>
            <a:ext cx="4874218" cy="2736308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1854414" y="1952907"/>
            <a:ext cx="2059305" cy="39878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000"/>
              <a:t>LLAMA VS MNN</a:t>
            </a:r>
            <a:endParaRPr lang="zh-CN" altLang="en-US" sz="200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475130" y="1167448"/>
            <a:ext cx="4410710" cy="45847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en-US" altLang="zh-CN" sz="2000" b="1"/>
              <a:t>MN</a:t>
            </a:r>
            <a:r>
              <a:rPr lang="en-US" altLang="zh-CN" sz="2000" b="1">
                <a:cs typeface="Arial" panose="020B0604020202020204" pitchFamily="34" charset="0"/>
              </a:rPr>
              <a:t>N: </a:t>
            </a:r>
            <a:r>
              <a:rPr lang="en-US" altLang="zh-CN" sz="2000" b="1"/>
              <a:t>MOBILE NEURAL NETWORK</a:t>
            </a:r>
            <a:endParaRPr lang="zh-CN" altLang="en-US" sz="2000" b="1"/>
          </a:p>
          <a:p>
            <a:pPr algn="l">
              <a:lnSpc>
                <a:spcPct val="200000"/>
              </a:lnSpc>
            </a:pPr>
            <a:r>
              <a:rPr lang="zh-CN" altLang="en-US"/>
              <a:t>离线</a:t>
            </a:r>
            <a:r>
              <a:rPr lang="zh-CN" altLang="en-US">
                <a:cs typeface="Arial" panose="020B0604020202020204" pitchFamily="34" charset="0"/>
              </a:rPr>
              <a:t>部分：</a:t>
            </a:r>
            <a:endParaRPr lang="zh-CN" altLang="en-US">
              <a:cs typeface="Arial" panose="020B0604020202020204" pitchFamily="34" charset="0"/>
            </a:endParaRPr>
          </a:p>
          <a:p>
            <a:pPr indent="457200" algn="l">
              <a:lnSpc>
                <a:spcPct val="200000"/>
              </a:lnSpc>
            </a:pPr>
            <a:r>
              <a:rPr lang="zh-CN" altLang="en-US">
                <a:cs typeface="Arial" panose="020B0604020202020204" pitchFamily="34" charset="0"/>
              </a:rPr>
              <a:t>模型量化，格式转换</a:t>
            </a:r>
            <a:endParaRPr lang="zh-CN" altLang="en-US">
              <a:cs typeface="Arial" panose="020B0604020202020204" pitchFamily="34" charset="0"/>
            </a:endParaRPr>
          </a:p>
          <a:p>
            <a:pPr indent="457200" algn="l">
              <a:lnSpc>
                <a:spcPct val="200000"/>
              </a:lnSpc>
            </a:pPr>
            <a:r>
              <a:rPr lang="zh-CN" altLang="en-US">
                <a:cs typeface="Arial" panose="020B0604020202020204" pitchFamily="34" charset="0"/>
              </a:rPr>
              <a:t>基础优化，算子聚合</a:t>
            </a:r>
            <a:endParaRPr lang="zh-CN" altLang="en-US">
              <a:cs typeface="Arial" panose="020B0604020202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zh-CN" altLang="en-US"/>
              <a:t>端侧部分：</a:t>
            </a:r>
            <a:endParaRPr lang="zh-CN" altLang="en-US"/>
          </a:p>
          <a:p>
            <a:pPr indent="457200" algn="l">
              <a:lnSpc>
                <a:spcPct val="200000"/>
              </a:lnSpc>
            </a:pPr>
            <a:r>
              <a:rPr lang="zh-CN" altLang="en-US"/>
              <a:t>抽象层，性能建模</a:t>
            </a:r>
            <a:endParaRPr lang="zh-CN" altLang="en-US"/>
          </a:p>
          <a:p>
            <a:pPr indent="457200" algn="l">
              <a:lnSpc>
                <a:spcPct val="200000"/>
              </a:lnSpc>
            </a:pPr>
            <a:r>
              <a:rPr lang="zh-CN" altLang="en-US"/>
              <a:t>算子搜索，匹配优化</a:t>
            </a:r>
            <a:endParaRPr lang="zh-CN" altLang="en-US"/>
          </a:p>
          <a:p>
            <a:pPr indent="457200" algn="l">
              <a:lnSpc>
                <a:spcPct val="200000"/>
              </a:lnSpc>
            </a:pPr>
            <a:r>
              <a:rPr lang="zh-CN" altLang="en-US"/>
              <a:t>模型部署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78*109"/>
  <p:tag name="TABLE_ENDDRAG_RECT" val="89*343*678*109"/>
</p:tagLst>
</file>

<file path=ppt/tags/tag2.xml><?xml version="1.0" encoding="utf-8"?>
<p:tagLst xmlns:p="http://schemas.openxmlformats.org/presentationml/2006/main">
  <p:tag name="ISLIDE.GUIDESSETTING" val="{&quot;Id&quot;:&quot;90f36d3f-ffec-4fe5-9788-afc451dde4a9&quot;,&quot;Name&quot;:null,&quot;Kind&quot;:&quot;Custom&quot;,&quot;OldGuidesSetting&quot;:{&quot;HeaderHeight&quot;:0.0,&quot;FooterHeight&quot;:0.0,&quot;SideMargin&quot;:0.0,&quot;TopMargin&quot;:0.0,&quot;BottomMargin&quot;:0.0,&quot;IntervalMargin&quot;:0.0}}"/>
  <p:tag name="resource_record_key" val="{&quot;10&quot;:[50059538]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C8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309481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3956</Words>
  <Application>WPS 演示</Application>
  <PresentationFormat>Widescreen</PresentationFormat>
  <Paragraphs>452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Wingdings</vt:lpstr>
      <vt:lpstr>黑体</vt:lpstr>
      <vt:lpstr>Tahoma</vt:lpstr>
      <vt:lpstr>Times New Roman</vt:lpstr>
      <vt:lpstr>Calibri</vt:lpstr>
      <vt:lpstr>Arial Unicode MS</vt:lpstr>
      <vt:lpstr>Arial</vt:lpstr>
      <vt:lpstr>Fira Sans</vt:lpstr>
      <vt:lpstr>Segoe Print</vt:lpstr>
      <vt:lpstr>Fira Sans Extra Condensed Medium</vt:lpstr>
      <vt:lpstr>Office 主题​​</vt:lpstr>
      <vt:lpstr>顶点课程期末答辩</vt:lpstr>
      <vt:lpstr>目录</vt:lpstr>
      <vt:lpstr>1 研究背景与意义</vt:lpstr>
      <vt:lpstr>目录</vt:lpstr>
      <vt:lpstr>2.1 研究目标 </vt:lpstr>
      <vt:lpstr>2.2 研究思路 </vt:lpstr>
      <vt:lpstr>目录</vt:lpstr>
      <vt:lpstr>3.1 系统总体设计</vt:lpstr>
      <vt:lpstr>3.2 系统具体实现</vt:lpstr>
      <vt:lpstr>3.2 系统具体实现</vt:lpstr>
      <vt:lpstr>3.2 系统具体实现</vt:lpstr>
      <vt:lpstr>3.2 系统具体实现</vt:lpstr>
      <vt:lpstr>3.3 项目进展路线图</vt:lpstr>
      <vt:lpstr>3.4 项目分工</vt:lpstr>
      <vt:lpstr>目录</vt:lpstr>
      <vt:lpstr>4.1 实验方案</vt:lpstr>
      <vt:lpstr>4.2 实验结果</vt:lpstr>
      <vt:lpstr>4.2 实验结果</vt:lpstr>
      <vt:lpstr>4.2 实验结果</vt:lpstr>
      <vt:lpstr>4.2 实验结果</vt:lpstr>
      <vt:lpstr>4.2 实验结果</vt:lpstr>
      <vt:lpstr>4.2 实验结果</vt:lpstr>
      <vt:lpstr>4.2 实验结果</vt:lpstr>
      <vt:lpstr>4.2 实验结果</vt:lpstr>
      <vt:lpstr>4.2 实验结果</vt:lpstr>
      <vt:lpstr>4.3 目标达成情况对照表</vt:lpstr>
      <vt:lpstr>目录</vt:lpstr>
      <vt:lpstr>5.1 总结与展望</vt:lpstr>
      <vt:lpstr>5.1 总结与展望</vt:lpstr>
      <vt:lpstr>5.2 相关课程支撑目标情况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顶点课程期末答辩</dc:title>
  <dc:creator>Yingjie Qi</dc:creator>
  <cp:lastModifiedBy>李浩泉</cp:lastModifiedBy>
  <cp:revision>1</cp:revision>
  <dcterms:created xsi:type="dcterms:W3CDTF">2026-01-08T00:05:11Z</dcterms:created>
  <dcterms:modified xsi:type="dcterms:W3CDTF">2026-01-08T00:05:12Z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085682AB54634F14A3D83A646C4BD016_12</vt:lpwstr>
  </property>
</Properties>
</file>